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15"/>
  </p:notesMasterIdLst>
  <p:sldIdLst>
    <p:sldId id="326" r:id="rId4"/>
    <p:sldId id="348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28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87AC"/>
    <a:srgbClr val="856D75"/>
    <a:srgbClr val="4CA6C6"/>
    <a:srgbClr val="568EBC"/>
    <a:srgbClr val="BB2740"/>
    <a:srgbClr val="BB3769"/>
    <a:srgbClr val="B63CB0"/>
    <a:srgbClr val="51AFD0"/>
    <a:srgbClr val="152E5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47" autoAdjust="0"/>
    <p:restoredTop sz="86532" autoAdjust="0"/>
  </p:normalViewPr>
  <p:slideViewPr>
    <p:cSldViewPr snapToGrid="0">
      <p:cViewPr varScale="1">
        <p:scale>
          <a:sx n="64" d="100"/>
          <a:sy n="64" d="100"/>
        </p:scale>
        <p:origin x="-108" y="-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4615D-9CE9-429A-A223-474B18918F25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F0B17-20C8-4CBB-BD66-70902ADF39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0608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0B17-20C8-4CBB-BD66-70902ADF39C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0B17-20C8-4CBB-BD66-70902ADF39C6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0B17-20C8-4CBB-BD66-70902ADF39C6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0B17-20C8-4CBB-BD66-70902ADF39C6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0B17-20C8-4CBB-BD66-70902ADF39C6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0B17-20C8-4CBB-BD66-70902ADF39C6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0B17-20C8-4CBB-BD66-70902ADF39C6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0B17-20C8-4CBB-BD66-70902ADF39C6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0B17-20C8-4CBB-BD66-70902ADF39C6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F0B17-20C8-4CBB-BD66-70902ADF39C6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 userDrawn="1"/>
        </p:nvSpPr>
        <p:spPr>
          <a:xfrm>
            <a:off x="-51435" y="-180340"/>
            <a:ext cx="12265660" cy="628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占位符 5" descr="C:\Users\money\Desktop\[1]-1.jpg[1]-1"/>
          <p:cNvPicPr>
            <a:picLocks noChangeAspect="1"/>
          </p:cNvPicPr>
          <p:nvPr userDrawn="1"/>
        </p:nvPicPr>
        <p:blipFill>
          <a:blip r:embed="rId2" cstate="print"/>
          <a:srcRect l="2364" r="33148"/>
          <a:stretch>
            <a:fillRect/>
          </a:stretch>
        </p:blipFill>
        <p:spPr>
          <a:xfrm>
            <a:off x="86360" y="-4445"/>
            <a:ext cx="12127865" cy="6871970"/>
          </a:xfrm>
          <a:prstGeom prst="rect">
            <a:avLst/>
          </a:prstGeom>
        </p:spPr>
      </p:pic>
      <p:sp>
        <p:nvSpPr>
          <p:cNvPr id="21" name="直角三角形 20"/>
          <p:cNvSpPr/>
          <p:nvPr userDrawn="1"/>
        </p:nvSpPr>
        <p:spPr>
          <a:xfrm rot="16200000">
            <a:off x="11240135" y="5892800"/>
            <a:ext cx="974725" cy="974725"/>
          </a:xfrm>
          <a:prstGeom prst="rtTriangl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 userDrawn="1"/>
        </p:nvSpPr>
        <p:spPr>
          <a:xfrm>
            <a:off x="-31115" y="-175643"/>
            <a:ext cx="10048604" cy="7043168"/>
          </a:xfrm>
          <a:custGeom>
            <a:avLst/>
            <a:gdLst>
              <a:gd name="connsiteX0" fmla="*/ 0 w 10048604"/>
              <a:gd name="connsiteY0" fmla="*/ 0 h 7043168"/>
              <a:gd name="connsiteX1" fmla="*/ 3445510 w 10048604"/>
              <a:gd name="connsiteY1" fmla="*/ 0 h 7043168"/>
              <a:gd name="connsiteX2" fmla="*/ 3445510 w 10048604"/>
              <a:gd name="connsiteY2" fmla="*/ 255872 h 7043168"/>
              <a:gd name="connsiteX3" fmla="*/ 10048604 w 10048604"/>
              <a:gd name="connsiteY3" fmla="*/ 7043168 h 7043168"/>
              <a:gd name="connsiteX4" fmla="*/ 3356339 w 10048604"/>
              <a:gd name="connsiteY4" fmla="*/ 7043168 h 7043168"/>
              <a:gd name="connsiteX5" fmla="*/ 3356339 w 10048604"/>
              <a:gd name="connsiteY5" fmla="*/ 7020944 h 7043168"/>
              <a:gd name="connsiteX6" fmla="*/ 0 w 10048604"/>
              <a:gd name="connsiteY6" fmla="*/ 7020944 h 704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8604" h="7043168">
                <a:moveTo>
                  <a:pt x="0" y="0"/>
                </a:moveTo>
                <a:lnTo>
                  <a:pt x="3445510" y="0"/>
                </a:lnTo>
                <a:lnTo>
                  <a:pt x="3445510" y="255872"/>
                </a:lnTo>
                <a:lnTo>
                  <a:pt x="10048604" y="7043168"/>
                </a:lnTo>
                <a:lnTo>
                  <a:pt x="3356339" y="7043168"/>
                </a:lnTo>
                <a:lnTo>
                  <a:pt x="3356339" y="7020944"/>
                </a:lnTo>
                <a:lnTo>
                  <a:pt x="0" y="70209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3" cstate="print"/>
          <a:srcRect t="6840"/>
          <a:stretch>
            <a:fillRect/>
          </a:stretch>
        </p:blipFill>
        <p:spPr>
          <a:xfrm>
            <a:off x="626745" y="-20955"/>
            <a:ext cx="857885" cy="4324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360" y="5080"/>
            <a:ext cx="540385" cy="364490"/>
          </a:xfrm>
          <a:prstGeom prst="rect">
            <a:avLst/>
          </a:prstGeom>
        </p:spPr>
      </p:pic>
      <p:sp>
        <p:nvSpPr>
          <p:cNvPr id="25" name="菱形 24"/>
          <p:cNvSpPr/>
          <p:nvPr userDrawn="1"/>
        </p:nvSpPr>
        <p:spPr>
          <a:xfrm>
            <a:off x="5884102" y="159742"/>
            <a:ext cx="4937327" cy="4937327"/>
          </a:xfrm>
          <a:prstGeom prst="diamond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 userDrawn="1"/>
        </p:nvSpPr>
        <p:spPr>
          <a:xfrm>
            <a:off x="1621790" y="-10795"/>
            <a:ext cx="10593070" cy="44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: 形状 416"/>
          <p:cNvSpPr/>
          <p:nvPr userDrawn="1"/>
        </p:nvSpPr>
        <p:spPr>
          <a:xfrm>
            <a:off x="-50800" y="4736737"/>
            <a:ext cx="1808843" cy="2066018"/>
          </a:xfrm>
          <a:custGeom>
            <a:avLst/>
            <a:gdLst>
              <a:gd name="connsiteX0" fmla="*/ 0 w 1789793"/>
              <a:gd name="connsiteY0" fmla="*/ 0 h 1789793"/>
              <a:gd name="connsiteX1" fmla="*/ 1789793 w 1789793"/>
              <a:gd name="connsiteY1" fmla="*/ 1789793 h 1789793"/>
              <a:gd name="connsiteX2" fmla="*/ 0 w 1789793"/>
              <a:gd name="connsiteY2" fmla="*/ 1789793 h 1789793"/>
              <a:gd name="connsiteX0-1" fmla="*/ 0 w 1808843"/>
              <a:gd name="connsiteY0-2" fmla="*/ 0 h 2066018"/>
              <a:gd name="connsiteX1-3" fmla="*/ 1808843 w 1808843"/>
              <a:gd name="connsiteY1-4" fmla="*/ 2066018 h 2066018"/>
              <a:gd name="connsiteX2-5" fmla="*/ 19050 w 1808843"/>
              <a:gd name="connsiteY2-6" fmla="*/ 2066018 h 2066018"/>
              <a:gd name="connsiteX3" fmla="*/ 0 w 1808843"/>
              <a:gd name="connsiteY3" fmla="*/ 0 h 20660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" y="connsiteY3"/>
              </a:cxn>
            </a:cxnLst>
            <a:rect l="l" t="t" r="r" b="b"/>
            <a:pathLst>
              <a:path w="1808843" h="2066018">
                <a:moveTo>
                  <a:pt x="0" y="0"/>
                </a:moveTo>
                <a:lnTo>
                  <a:pt x="1808843" y="2066018"/>
                </a:lnTo>
                <a:lnTo>
                  <a:pt x="19050" y="2066018"/>
                </a:lnTo>
                <a:cubicBezTo>
                  <a:pt x="19050" y="1469420"/>
                  <a:pt x="0" y="596598"/>
                  <a:pt x="0" y="0"/>
                </a:cubicBezTo>
                <a:close/>
              </a:path>
            </a:pathLst>
          </a:custGeom>
          <a:solidFill>
            <a:srgbClr val="0187AC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205657" y="485775"/>
            <a:ext cx="4018411" cy="6340914"/>
            <a:chOff x="8205657" y="485775"/>
            <a:chExt cx="4018411" cy="6340914"/>
          </a:xfrm>
        </p:grpSpPr>
        <p:sp>
          <p:nvSpPr>
            <p:cNvPr id="31" name="任意多边形: 形状 414"/>
            <p:cNvSpPr/>
            <p:nvPr/>
          </p:nvSpPr>
          <p:spPr>
            <a:xfrm>
              <a:off x="8314946" y="2755796"/>
              <a:ext cx="3909122" cy="4070893"/>
            </a:xfrm>
            <a:custGeom>
              <a:avLst/>
              <a:gdLst>
                <a:gd name="connsiteX0" fmla="*/ 2474686 w 4014726"/>
                <a:gd name="connsiteY0" fmla="*/ 0 h 4397467"/>
                <a:gd name="connsiteX1" fmla="*/ 4014726 w 4014726"/>
                <a:gd name="connsiteY1" fmla="*/ 1540041 h 4397467"/>
                <a:gd name="connsiteX2" fmla="*/ 4014726 w 4014726"/>
                <a:gd name="connsiteY2" fmla="*/ 3409331 h 4397467"/>
                <a:gd name="connsiteX3" fmla="*/ 3026590 w 4014726"/>
                <a:gd name="connsiteY3" fmla="*/ 4397467 h 4397467"/>
                <a:gd name="connsiteX4" fmla="*/ 1922782 w 4014726"/>
                <a:gd name="connsiteY4" fmla="*/ 4397467 h 4397467"/>
                <a:gd name="connsiteX5" fmla="*/ 0 w 4014726"/>
                <a:gd name="connsiteY5" fmla="*/ 2474686 h 4397467"/>
                <a:gd name="connsiteX0-1" fmla="*/ 2378962 w 3919002"/>
                <a:gd name="connsiteY0-2" fmla="*/ 0 h 4397467"/>
                <a:gd name="connsiteX1-3" fmla="*/ 3919002 w 3919002"/>
                <a:gd name="connsiteY1-4" fmla="*/ 1540041 h 4397467"/>
                <a:gd name="connsiteX2-5" fmla="*/ 3919002 w 3919002"/>
                <a:gd name="connsiteY2-6" fmla="*/ 3409331 h 4397467"/>
                <a:gd name="connsiteX3-7" fmla="*/ 2930866 w 3919002"/>
                <a:gd name="connsiteY3-8" fmla="*/ 4397467 h 4397467"/>
                <a:gd name="connsiteX4-9" fmla="*/ 1827058 w 3919002"/>
                <a:gd name="connsiteY4-10" fmla="*/ 4397467 h 4397467"/>
                <a:gd name="connsiteX5-11" fmla="*/ 0 w 3919002"/>
                <a:gd name="connsiteY5-12" fmla="*/ 2369390 h 4397467"/>
                <a:gd name="connsiteX6" fmla="*/ 2378962 w 3919002"/>
                <a:gd name="connsiteY6" fmla="*/ 0 h 4397467"/>
                <a:gd name="connsiteX0-13" fmla="*/ 2378962 w 3919002"/>
                <a:gd name="connsiteY0-14" fmla="*/ 0 h 4397467"/>
                <a:gd name="connsiteX1-15" fmla="*/ 3919002 w 3919002"/>
                <a:gd name="connsiteY1-16" fmla="*/ 1540041 h 4397467"/>
                <a:gd name="connsiteX2-17" fmla="*/ 3919002 w 3919002"/>
                <a:gd name="connsiteY2-18" fmla="*/ 3409331 h 4397467"/>
                <a:gd name="connsiteX3-19" fmla="*/ 2930866 w 3919002"/>
                <a:gd name="connsiteY3-20" fmla="*/ 4397467 h 4397467"/>
                <a:gd name="connsiteX4-21" fmla="*/ 1664327 w 3919002"/>
                <a:gd name="connsiteY4-22" fmla="*/ 4072005 h 4397467"/>
                <a:gd name="connsiteX5-23" fmla="*/ 0 w 3919002"/>
                <a:gd name="connsiteY5-24" fmla="*/ 2369390 h 4397467"/>
                <a:gd name="connsiteX6-25" fmla="*/ 2378962 w 3919002"/>
                <a:gd name="connsiteY6-26" fmla="*/ 0 h 4397467"/>
                <a:gd name="connsiteX0-27" fmla="*/ 2378962 w 3919002"/>
                <a:gd name="connsiteY0-28" fmla="*/ 0 h 4072005"/>
                <a:gd name="connsiteX1-29" fmla="*/ 3919002 w 3919002"/>
                <a:gd name="connsiteY1-30" fmla="*/ 1540041 h 4072005"/>
                <a:gd name="connsiteX2-31" fmla="*/ 3919002 w 3919002"/>
                <a:gd name="connsiteY2-32" fmla="*/ 3409331 h 4072005"/>
                <a:gd name="connsiteX3-33" fmla="*/ 2969156 w 3919002"/>
                <a:gd name="connsiteY3-34" fmla="*/ 4072005 h 4072005"/>
                <a:gd name="connsiteX4-35" fmla="*/ 1664327 w 3919002"/>
                <a:gd name="connsiteY4-36" fmla="*/ 4072005 h 4072005"/>
                <a:gd name="connsiteX5-37" fmla="*/ 0 w 3919002"/>
                <a:gd name="connsiteY5-38" fmla="*/ 2369390 h 4072005"/>
                <a:gd name="connsiteX6-39" fmla="*/ 2378962 w 3919002"/>
                <a:gd name="connsiteY6-40" fmla="*/ 0 h 4072005"/>
                <a:gd name="connsiteX0-41" fmla="*/ 2378962 w 3919002"/>
                <a:gd name="connsiteY0-42" fmla="*/ 0 h 4072005"/>
                <a:gd name="connsiteX1-43" fmla="*/ 3919002 w 3919002"/>
                <a:gd name="connsiteY1-44" fmla="*/ 1540041 h 4072005"/>
                <a:gd name="connsiteX2-45" fmla="*/ 3899857 w 3919002"/>
                <a:gd name="connsiteY2-46" fmla="*/ 3160449 h 4072005"/>
                <a:gd name="connsiteX3-47" fmla="*/ 2969156 w 3919002"/>
                <a:gd name="connsiteY3-48" fmla="*/ 4072005 h 4072005"/>
                <a:gd name="connsiteX4-49" fmla="*/ 1664327 w 3919002"/>
                <a:gd name="connsiteY4-50" fmla="*/ 4072005 h 4072005"/>
                <a:gd name="connsiteX5-51" fmla="*/ 0 w 3919002"/>
                <a:gd name="connsiteY5-52" fmla="*/ 2369390 h 4072005"/>
                <a:gd name="connsiteX6-53" fmla="*/ 2378962 w 3919002"/>
                <a:gd name="connsiteY6-54" fmla="*/ 0 h 4072005"/>
                <a:gd name="connsiteX0-55" fmla="*/ 2378962 w 3928574"/>
                <a:gd name="connsiteY0-56" fmla="*/ 0 h 4072005"/>
                <a:gd name="connsiteX1-57" fmla="*/ 3919002 w 3928574"/>
                <a:gd name="connsiteY1-58" fmla="*/ 1540041 h 4072005"/>
                <a:gd name="connsiteX2-59" fmla="*/ 3928574 w 3928574"/>
                <a:gd name="connsiteY2-60" fmla="*/ 3160450 h 4072005"/>
                <a:gd name="connsiteX3-61" fmla="*/ 2969156 w 3928574"/>
                <a:gd name="connsiteY3-62" fmla="*/ 4072005 h 4072005"/>
                <a:gd name="connsiteX4-63" fmla="*/ 1664327 w 3928574"/>
                <a:gd name="connsiteY4-64" fmla="*/ 4072005 h 4072005"/>
                <a:gd name="connsiteX5-65" fmla="*/ 0 w 3928574"/>
                <a:gd name="connsiteY5-66" fmla="*/ 2369390 h 4072005"/>
                <a:gd name="connsiteX6-67" fmla="*/ 2378962 w 3928574"/>
                <a:gd name="connsiteY6-68" fmla="*/ 0 h 4072005"/>
                <a:gd name="connsiteX0-69" fmla="*/ 2378962 w 3928574"/>
                <a:gd name="connsiteY0-70" fmla="*/ 0 h 4091150"/>
                <a:gd name="connsiteX1-71" fmla="*/ 3919002 w 3928574"/>
                <a:gd name="connsiteY1-72" fmla="*/ 1540041 h 4091150"/>
                <a:gd name="connsiteX2-73" fmla="*/ 3928574 w 3928574"/>
                <a:gd name="connsiteY2-74" fmla="*/ 3160450 h 4091150"/>
                <a:gd name="connsiteX3-75" fmla="*/ 2988301 w 3928574"/>
                <a:gd name="connsiteY3-76" fmla="*/ 4091150 h 4091150"/>
                <a:gd name="connsiteX4-77" fmla="*/ 1664327 w 3928574"/>
                <a:gd name="connsiteY4-78" fmla="*/ 4072005 h 4091150"/>
                <a:gd name="connsiteX5-79" fmla="*/ 0 w 3928574"/>
                <a:gd name="connsiteY5-80" fmla="*/ 2369390 h 4091150"/>
                <a:gd name="connsiteX6-81" fmla="*/ 2378962 w 3928574"/>
                <a:gd name="connsiteY6-82" fmla="*/ 0 h 40911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25" y="connsiteY6-26"/>
                </a:cxn>
              </a:cxnLst>
              <a:rect l="l" t="t" r="r" b="b"/>
              <a:pathLst>
                <a:path w="3928574" h="4091150">
                  <a:moveTo>
                    <a:pt x="2378962" y="0"/>
                  </a:moveTo>
                  <a:lnTo>
                    <a:pt x="3919002" y="1540041"/>
                  </a:lnTo>
                  <a:cubicBezTo>
                    <a:pt x="3922193" y="2080177"/>
                    <a:pt x="3925383" y="2620314"/>
                    <a:pt x="3928574" y="3160450"/>
                  </a:cubicBezTo>
                  <a:lnTo>
                    <a:pt x="2988301" y="4091150"/>
                  </a:lnTo>
                  <a:lnTo>
                    <a:pt x="1664327" y="4072005"/>
                  </a:lnTo>
                  <a:lnTo>
                    <a:pt x="0" y="2369390"/>
                  </a:lnTo>
                  <a:lnTo>
                    <a:pt x="2378962" y="0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410"/>
            <p:cNvSpPr/>
            <p:nvPr/>
          </p:nvSpPr>
          <p:spPr>
            <a:xfrm>
              <a:off x="10675349" y="1207282"/>
              <a:ext cx="1540086" cy="3080171"/>
            </a:xfrm>
            <a:custGeom>
              <a:avLst/>
              <a:gdLst>
                <a:gd name="connsiteX0" fmla="*/ 1540086 w 1540086"/>
                <a:gd name="connsiteY0" fmla="*/ 0 h 3080171"/>
                <a:gd name="connsiteX1" fmla="*/ 1540086 w 1540086"/>
                <a:gd name="connsiteY1" fmla="*/ 3080171 h 3080171"/>
                <a:gd name="connsiteX2" fmla="*/ 0 w 1540086"/>
                <a:gd name="connsiteY2" fmla="*/ 1540086 h 308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0086" h="3080171">
                  <a:moveTo>
                    <a:pt x="1540086" y="0"/>
                  </a:moveTo>
                  <a:lnTo>
                    <a:pt x="1540086" y="3080171"/>
                  </a:lnTo>
                  <a:lnTo>
                    <a:pt x="0" y="1540086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413"/>
            <p:cNvSpPr/>
            <p:nvPr/>
          </p:nvSpPr>
          <p:spPr>
            <a:xfrm>
              <a:off x="8205657" y="485775"/>
              <a:ext cx="4009778" cy="2270021"/>
            </a:xfrm>
            <a:custGeom>
              <a:avLst/>
              <a:gdLst>
                <a:gd name="connsiteX0" fmla="*/ 12046 w 4009778"/>
                <a:gd name="connsiteY0" fmla="*/ 0 h 2486731"/>
                <a:gd name="connsiteX1" fmla="*/ 4009778 w 4009778"/>
                <a:gd name="connsiteY1" fmla="*/ 0 h 2486731"/>
                <a:gd name="connsiteX2" fmla="*/ 4009778 w 4009778"/>
                <a:gd name="connsiteY2" fmla="*/ 951638 h 2486731"/>
                <a:gd name="connsiteX3" fmla="*/ 2474685 w 4009778"/>
                <a:gd name="connsiteY3" fmla="*/ 2486731 h 2486731"/>
                <a:gd name="connsiteX4" fmla="*/ 0 w 4009778"/>
                <a:gd name="connsiteY4" fmla="*/ 12046 h 2486731"/>
                <a:gd name="connsiteX0-1" fmla="*/ 12046 w 4009778"/>
                <a:gd name="connsiteY0-2" fmla="*/ 0 h 2486731"/>
                <a:gd name="connsiteX1-3" fmla="*/ 4009778 w 4009778"/>
                <a:gd name="connsiteY1-4" fmla="*/ 0 h 2486731"/>
                <a:gd name="connsiteX2-5" fmla="*/ 4009778 w 4009778"/>
                <a:gd name="connsiteY2-6" fmla="*/ 795123 h 2486731"/>
                <a:gd name="connsiteX3-7" fmla="*/ 2474685 w 4009778"/>
                <a:gd name="connsiteY3-8" fmla="*/ 2486731 h 2486731"/>
                <a:gd name="connsiteX4-9" fmla="*/ 0 w 4009778"/>
                <a:gd name="connsiteY4-10" fmla="*/ 12046 h 2486731"/>
                <a:gd name="connsiteX5" fmla="*/ 12046 w 4009778"/>
                <a:gd name="connsiteY5" fmla="*/ 0 h 24867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" y="connsiteY5"/>
                </a:cxn>
              </a:cxnLst>
              <a:rect l="l" t="t" r="r" b="b"/>
              <a:pathLst>
                <a:path w="4009778" h="2486731">
                  <a:moveTo>
                    <a:pt x="12046" y="0"/>
                  </a:moveTo>
                  <a:lnTo>
                    <a:pt x="4009778" y="0"/>
                  </a:lnTo>
                  <a:lnTo>
                    <a:pt x="4009778" y="795123"/>
                  </a:lnTo>
                  <a:lnTo>
                    <a:pt x="2474685" y="2486731"/>
                  </a:lnTo>
                  <a:lnTo>
                    <a:pt x="0" y="12046"/>
                  </a:lnTo>
                  <a:lnTo>
                    <a:pt x="12046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 userDrawn="1"/>
        </p:nvSpPr>
        <p:spPr>
          <a:xfrm>
            <a:off x="-31115" y="6783486"/>
            <a:ext cx="12244705" cy="75565"/>
          </a:xfrm>
          <a:prstGeom prst="rect">
            <a:avLst/>
          </a:prstGeom>
          <a:solidFill>
            <a:schemeClr val="accent2"/>
          </a:solidFill>
          <a:ln>
            <a:solidFill>
              <a:srgbClr val="018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 userDrawn="1"/>
        </p:nvSpPr>
        <p:spPr>
          <a:xfrm>
            <a:off x="-29845" y="409575"/>
            <a:ext cx="12244705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1"/>
          <p:cNvPicPr>
            <a:picLocks noChangeAspect="1"/>
          </p:cNvPicPr>
          <p:nvPr userDrawn="1"/>
        </p:nvPicPr>
        <p:blipFill>
          <a:blip r:embed="rId5" cstate="print"/>
          <a:srcRect b="9202"/>
          <a:stretch>
            <a:fillRect/>
          </a:stretch>
        </p:blipFill>
        <p:spPr>
          <a:xfrm>
            <a:off x="1484630" y="17780"/>
            <a:ext cx="10728960" cy="37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100870" y="1641487"/>
            <a:ext cx="3708001" cy="2347284"/>
          </a:xfrm>
          <a:custGeom>
            <a:avLst/>
            <a:gdLst>
              <a:gd name="connsiteX0" fmla="*/ 0 w 3708001"/>
              <a:gd name="connsiteY0" fmla="*/ 0 h 2347284"/>
              <a:gd name="connsiteX1" fmla="*/ 3708001 w 3708001"/>
              <a:gd name="connsiteY1" fmla="*/ 0 h 2347284"/>
              <a:gd name="connsiteX2" fmla="*/ 3708001 w 3708001"/>
              <a:gd name="connsiteY2" fmla="*/ 2347284 h 2347284"/>
              <a:gd name="connsiteX3" fmla="*/ 0 w 3708001"/>
              <a:gd name="connsiteY3" fmla="*/ 2347284 h 23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001" h="2347284">
                <a:moveTo>
                  <a:pt x="0" y="0"/>
                </a:moveTo>
                <a:lnTo>
                  <a:pt x="3708001" y="0"/>
                </a:lnTo>
                <a:lnTo>
                  <a:pt x="3708001" y="2347284"/>
                </a:lnTo>
                <a:lnTo>
                  <a:pt x="0" y="23472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979202" y="1641488"/>
            <a:ext cx="3323559" cy="2051173"/>
          </a:xfrm>
          <a:custGeom>
            <a:avLst/>
            <a:gdLst>
              <a:gd name="connsiteX0" fmla="*/ 0 w 3323559"/>
              <a:gd name="connsiteY0" fmla="*/ 0 h 2051173"/>
              <a:gd name="connsiteX1" fmla="*/ 3323559 w 3323559"/>
              <a:gd name="connsiteY1" fmla="*/ 0 h 2051173"/>
              <a:gd name="connsiteX2" fmla="*/ 3323559 w 3323559"/>
              <a:gd name="connsiteY2" fmla="*/ 2051173 h 2051173"/>
              <a:gd name="connsiteX3" fmla="*/ 0 w 3323559"/>
              <a:gd name="connsiteY3" fmla="*/ 2051173 h 205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3559" h="2051173">
                <a:moveTo>
                  <a:pt x="0" y="0"/>
                </a:moveTo>
                <a:lnTo>
                  <a:pt x="3323559" y="0"/>
                </a:lnTo>
                <a:lnTo>
                  <a:pt x="3323559" y="2051173"/>
                </a:lnTo>
                <a:lnTo>
                  <a:pt x="0" y="20511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74714" y="4172231"/>
            <a:ext cx="6934157" cy="1765008"/>
          </a:xfrm>
          <a:custGeom>
            <a:avLst/>
            <a:gdLst>
              <a:gd name="connsiteX0" fmla="*/ 0 w 6934157"/>
              <a:gd name="connsiteY0" fmla="*/ 0 h 1765008"/>
              <a:gd name="connsiteX1" fmla="*/ 6934157 w 6934157"/>
              <a:gd name="connsiteY1" fmla="*/ 0 h 1765008"/>
              <a:gd name="connsiteX2" fmla="*/ 6934157 w 6934157"/>
              <a:gd name="connsiteY2" fmla="*/ 1765008 h 1765008"/>
              <a:gd name="connsiteX3" fmla="*/ 0 w 6934157"/>
              <a:gd name="connsiteY3" fmla="*/ 1765008 h 176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4157" h="1765008">
                <a:moveTo>
                  <a:pt x="0" y="0"/>
                </a:moveTo>
                <a:lnTo>
                  <a:pt x="6934157" y="0"/>
                </a:lnTo>
                <a:lnTo>
                  <a:pt x="6934157" y="1765008"/>
                </a:lnTo>
                <a:lnTo>
                  <a:pt x="0" y="17650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3844246" y="1694329"/>
            <a:ext cx="4548647" cy="2861134"/>
          </a:xfrm>
          <a:custGeom>
            <a:avLst/>
            <a:gdLst>
              <a:gd name="connsiteX0" fmla="*/ 0 w 4548647"/>
              <a:gd name="connsiteY0" fmla="*/ 0 h 2861134"/>
              <a:gd name="connsiteX1" fmla="*/ 4548647 w 4548647"/>
              <a:gd name="connsiteY1" fmla="*/ 0 h 2861134"/>
              <a:gd name="connsiteX2" fmla="*/ 4548647 w 4548647"/>
              <a:gd name="connsiteY2" fmla="*/ 2861134 h 2861134"/>
              <a:gd name="connsiteX3" fmla="*/ 0 w 4548647"/>
              <a:gd name="connsiteY3" fmla="*/ 2861134 h 286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8647" h="2861134">
                <a:moveTo>
                  <a:pt x="0" y="0"/>
                </a:moveTo>
                <a:lnTo>
                  <a:pt x="4548647" y="0"/>
                </a:lnTo>
                <a:lnTo>
                  <a:pt x="4548647" y="2861134"/>
                </a:lnTo>
                <a:lnTo>
                  <a:pt x="0" y="2861134"/>
                </a:lnTo>
                <a:close/>
              </a:path>
            </a:pathLst>
          </a:custGeom>
          <a:solidFill>
            <a:schemeClr val="bg2"/>
          </a:solidFill>
          <a:effectLst>
            <a:innerShdw blurRad="114300">
              <a:prstClr val="black"/>
            </a:inn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4013" y="3273328"/>
            <a:ext cx="1514686" cy="2442137"/>
          </a:xfrm>
          <a:custGeom>
            <a:avLst/>
            <a:gdLst>
              <a:gd name="connsiteX0" fmla="*/ 0 w 1514686"/>
              <a:gd name="connsiteY0" fmla="*/ 0 h 2442137"/>
              <a:gd name="connsiteX1" fmla="*/ 1514686 w 1514686"/>
              <a:gd name="connsiteY1" fmla="*/ 0 h 2442137"/>
              <a:gd name="connsiteX2" fmla="*/ 1514686 w 1514686"/>
              <a:gd name="connsiteY2" fmla="*/ 2442137 h 2442137"/>
              <a:gd name="connsiteX3" fmla="*/ 0 w 1514686"/>
              <a:gd name="connsiteY3" fmla="*/ 2442137 h 244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4686" h="2442137">
                <a:moveTo>
                  <a:pt x="0" y="0"/>
                </a:moveTo>
                <a:lnTo>
                  <a:pt x="1514686" y="0"/>
                </a:lnTo>
                <a:lnTo>
                  <a:pt x="1514686" y="2442137"/>
                </a:lnTo>
                <a:lnTo>
                  <a:pt x="0" y="2442137"/>
                </a:lnTo>
                <a:close/>
              </a:path>
            </a:pathLst>
          </a:custGeom>
          <a:solidFill>
            <a:schemeClr val="bg2"/>
          </a:solidFill>
          <a:effectLst>
            <a:innerShdw blurRad="114300">
              <a:prstClr val="black"/>
            </a:inn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3980161" y="3662277"/>
            <a:ext cx="4496750" cy="1752641"/>
          </a:xfrm>
          <a:custGeom>
            <a:avLst/>
            <a:gdLst>
              <a:gd name="connsiteX0" fmla="*/ 2864411 w 4496750"/>
              <a:gd name="connsiteY0" fmla="*/ 0 h 1752641"/>
              <a:gd name="connsiteX1" fmla="*/ 4496750 w 4496750"/>
              <a:gd name="connsiteY1" fmla="*/ 633131 h 1752641"/>
              <a:gd name="connsiteX2" fmla="*/ 1632339 w 4496750"/>
              <a:gd name="connsiteY2" fmla="*/ 1752641 h 1752641"/>
              <a:gd name="connsiteX3" fmla="*/ 0 w 4496750"/>
              <a:gd name="connsiteY3" fmla="*/ 1119510 h 175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6750" h="1752641">
                <a:moveTo>
                  <a:pt x="2864411" y="0"/>
                </a:moveTo>
                <a:lnTo>
                  <a:pt x="4496750" y="633131"/>
                </a:lnTo>
                <a:lnTo>
                  <a:pt x="1632339" y="1752641"/>
                </a:lnTo>
                <a:lnTo>
                  <a:pt x="0" y="11195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057739" y="3351144"/>
            <a:ext cx="4496750" cy="1752641"/>
          </a:xfrm>
          <a:custGeom>
            <a:avLst/>
            <a:gdLst>
              <a:gd name="connsiteX0" fmla="*/ 2864411 w 4496750"/>
              <a:gd name="connsiteY0" fmla="*/ 0 h 1752641"/>
              <a:gd name="connsiteX1" fmla="*/ 4496750 w 4496750"/>
              <a:gd name="connsiteY1" fmla="*/ 633131 h 1752641"/>
              <a:gd name="connsiteX2" fmla="*/ 1632339 w 4496750"/>
              <a:gd name="connsiteY2" fmla="*/ 1752641 h 1752641"/>
              <a:gd name="connsiteX3" fmla="*/ 0 w 4496750"/>
              <a:gd name="connsiteY3" fmla="*/ 1119510 h 175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6750" h="1752641">
                <a:moveTo>
                  <a:pt x="2864411" y="0"/>
                </a:moveTo>
                <a:lnTo>
                  <a:pt x="4496750" y="633131"/>
                </a:lnTo>
                <a:lnTo>
                  <a:pt x="1632339" y="1752641"/>
                </a:lnTo>
                <a:lnTo>
                  <a:pt x="0" y="11195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1A7A-6D1B-4A49-A7BF-B3B4F68A910D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634B-7F46-4F53-985C-180EA2F836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1A7A-6D1B-4A49-A7BF-B3B4F68A910D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634B-7F46-4F53-985C-180EA2F836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1A7A-6D1B-4A49-A7BF-B3B4F68A910D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634B-7F46-4F53-985C-180EA2F836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1A7A-6D1B-4A49-A7BF-B3B4F68A910D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634B-7F46-4F53-985C-180EA2F836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1A7A-6D1B-4A49-A7BF-B3B4F68A910D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634B-7F46-4F53-985C-180EA2F836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1A7A-6D1B-4A49-A7BF-B3B4F68A910D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634B-7F46-4F53-985C-180EA2F836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 userDrawn="1"/>
        </p:nvSpPr>
        <p:spPr>
          <a:xfrm>
            <a:off x="-20320" y="-180340"/>
            <a:ext cx="12212320" cy="628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 userDrawn="1"/>
        </p:nvSpPr>
        <p:spPr>
          <a:xfrm>
            <a:off x="0" y="901772"/>
            <a:ext cx="2638425" cy="5276852"/>
          </a:xfrm>
          <a:custGeom>
            <a:avLst/>
            <a:gdLst>
              <a:gd name="connsiteX0" fmla="*/ 0 w 3428999"/>
              <a:gd name="connsiteY0" fmla="*/ 0 h 6858001"/>
              <a:gd name="connsiteX1" fmla="*/ 3428999 w 3428999"/>
              <a:gd name="connsiteY1" fmla="*/ 3429001 h 6858001"/>
              <a:gd name="connsiteX2" fmla="*/ 0 w 3428999"/>
              <a:gd name="connsiteY2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8999" h="6858001">
                <a:moveTo>
                  <a:pt x="0" y="0"/>
                </a:moveTo>
                <a:lnTo>
                  <a:pt x="3428999" y="3429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BF1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10304206" y="447675"/>
            <a:ext cx="1887794" cy="3584189"/>
            <a:chOff x="10304206" y="0"/>
            <a:chExt cx="1887794" cy="3584189"/>
          </a:xfrm>
        </p:grpSpPr>
        <p:sp>
          <p:nvSpPr>
            <p:cNvPr id="26" name="文本框 25"/>
            <p:cNvSpPr txBox="1"/>
            <p:nvPr/>
          </p:nvSpPr>
          <p:spPr>
            <a:xfrm rot="5400000">
              <a:off x="9722979" y="2107104"/>
              <a:ext cx="2530218" cy="423951"/>
            </a:xfrm>
            <a:custGeom>
              <a:avLst/>
              <a:gdLst/>
              <a:ahLst/>
              <a:cxnLst/>
              <a:rect l="l" t="t" r="r" b="b"/>
              <a:pathLst>
                <a:path w="2530218" h="423951">
                  <a:moveTo>
                    <a:pt x="2274475" y="82046"/>
                  </a:moveTo>
                  <a:lnTo>
                    <a:pt x="2283805" y="10153"/>
                  </a:lnTo>
                  <a:lnTo>
                    <a:pt x="2530218" y="10153"/>
                  </a:lnTo>
                  <a:lnTo>
                    <a:pt x="2521437" y="82046"/>
                  </a:lnTo>
                  <a:lnTo>
                    <a:pt x="2437303" y="82046"/>
                  </a:lnTo>
                  <a:lnTo>
                    <a:pt x="2391971" y="413798"/>
                  </a:lnTo>
                  <a:lnTo>
                    <a:pt x="2316733" y="413798"/>
                  </a:lnTo>
                  <a:lnTo>
                    <a:pt x="2362065" y="82046"/>
                  </a:lnTo>
                  <a:close/>
                  <a:moveTo>
                    <a:pt x="1862479" y="413798"/>
                  </a:moveTo>
                  <a:lnTo>
                    <a:pt x="1917077" y="10153"/>
                  </a:lnTo>
                  <a:lnTo>
                    <a:pt x="1983212" y="10153"/>
                  </a:lnTo>
                  <a:lnTo>
                    <a:pt x="2128778" y="284555"/>
                  </a:lnTo>
                  <a:lnTo>
                    <a:pt x="2166272" y="10153"/>
                  </a:lnTo>
                  <a:lnTo>
                    <a:pt x="2240215" y="10153"/>
                  </a:lnTo>
                  <a:lnTo>
                    <a:pt x="2185339" y="413798"/>
                  </a:lnTo>
                  <a:lnTo>
                    <a:pt x="2120619" y="413798"/>
                  </a:lnTo>
                  <a:lnTo>
                    <a:pt x="1973132" y="136378"/>
                  </a:lnTo>
                  <a:lnTo>
                    <a:pt x="1935226" y="413798"/>
                  </a:lnTo>
                  <a:close/>
                  <a:moveTo>
                    <a:pt x="1562021" y="413798"/>
                  </a:moveTo>
                  <a:lnTo>
                    <a:pt x="1617175" y="10153"/>
                  </a:lnTo>
                  <a:lnTo>
                    <a:pt x="1834227" y="10153"/>
                  </a:lnTo>
                  <a:lnTo>
                    <a:pt x="1824932" y="81772"/>
                  </a:lnTo>
                  <a:lnTo>
                    <a:pt x="1684087" y="81772"/>
                  </a:lnTo>
                  <a:lnTo>
                    <a:pt x="1672510" y="165190"/>
                  </a:lnTo>
                  <a:lnTo>
                    <a:pt x="1814097" y="165190"/>
                  </a:lnTo>
                  <a:lnTo>
                    <a:pt x="1804875" y="236260"/>
                  </a:lnTo>
                  <a:lnTo>
                    <a:pt x="1662653" y="236260"/>
                  </a:lnTo>
                  <a:lnTo>
                    <a:pt x="1647801" y="343277"/>
                  </a:lnTo>
                  <a:lnTo>
                    <a:pt x="1790975" y="343277"/>
                  </a:lnTo>
                  <a:lnTo>
                    <a:pt x="1781817" y="413798"/>
                  </a:lnTo>
                  <a:close/>
                  <a:moveTo>
                    <a:pt x="1321975" y="82046"/>
                  </a:moveTo>
                  <a:lnTo>
                    <a:pt x="1331305" y="10153"/>
                  </a:lnTo>
                  <a:lnTo>
                    <a:pt x="1577717" y="10153"/>
                  </a:lnTo>
                  <a:lnTo>
                    <a:pt x="1568937" y="82046"/>
                  </a:lnTo>
                  <a:lnTo>
                    <a:pt x="1484802" y="82046"/>
                  </a:lnTo>
                  <a:lnTo>
                    <a:pt x="1439470" y="413798"/>
                  </a:lnTo>
                  <a:lnTo>
                    <a:pt x="1364233" y="413798"/>
                  </a:lnTo>
                  <a:lnTo>
                    <a:pt x="1409565" y="82046"/>
                  </a:lnTo>
                  <a:close/>
                  <a:moveTo>
                    <a:pt x="909980" y="413798"/>
                  </a:moveTo>
                  <a:lnTo>
                    <a:pt x="964577" y="10153"/>
                  </a:lnTo>
                  <a:lnTo>
                    <a:pt x="1030712" y="10153"/>
                  </a:lnTo>
                  <a:lnTo>
                    <a:pt x="1176278" y="284555"/>
                  </a:lnTo>
                  <a:lnTo>
                    <a:pt x="1213772" y="10153"/>
                  </a:lnTo>
                  <a:lnTo>
                    <a:pt x="1287715" y="10153"/>
                  </a:lnTo>
                  <a:lnTo>
                    <a:pt x="1232839" y="413798"/>
                  </a:lnTo>
                  <a:lnTo>
                    <a:pt x="1168119" y="413798"/>
                  </a:lnTo>
                  <a:lnTo>
                    <a:pt x="1020632" y="136378"/>
                  </a:lnTo>
                  <a:lnTo>
                    <a:pt x="982726" y="413798"/>
                  </a:lnTo>
                  <a:close/>
                  <a:moveTo>
                    <a:pt x="511964" y="234339"/>
                  </a:moveTo>
                  <a:cubicBezTo>
                    <a:pt x="511964" y="267450"/>
                    <a:pt x="522117" y="295531"/>
                    <a:pt x="542423" y="318581"/>
                  </a:cubicBezTo>
                  <a:cubicBezTo>
                    <a:pt x="562729" y="341630"/>
                    <a:pt x="591907" y="353155"/>
                    <a:pt x="629957" y="353155"/>
                  </a:cubicBezTo>
                  <a:cubicBezTo>
                    <a:pt x="674044" y="353155"/>
                    <a:pt x="711500" y="337606"/>
                    <a:pt x="742324" y="306507"/>
                  </a:cubicBezTo>
                  <a:cubicBezTo>
                    <a:pt x="773149" y="275408"/>
                    <a:pt x="788561" y="237632"/>
                    <a:pt x="788561" y="193179"/>
                  </a:cubicBezTo>
                  <a:cubicBezTo>
                    <a:pt x="788561" y="156409"/>
                    <a:pt x="777722" y="126957"/>
                    <a:pt x="756045" y="104822"/>
                  </a:cubicBezTo>
                  <a:cubicBezTo>
                    <a:pt x="734367" y="82686"/>
                    <a:pt x="705966" y="71619"/>
                    <a:pt x="670843" y="71619"/>
                  </a:cubicBezTo>
                  <a:cubicBezTo>
                    <a:pt x="641939" y="71619"/>
                    <a:pt x="615551" y="78616"/>
                    <a:pt x="591678" y="92611"/>
                  </a:cubicBezTo>
                  <a:cubicBezTo>
                    <a:pt x="567805" y="106605"/>
                    <a:pt x="548551" y="126728"/>
                    <a:pt x="533916" y="152979"/>
                  </a:cubicBezTo>
                  <a:cubicBezTo>
                    <a:pt x="519282" y="179230"/>
                    <a:pt x="511964" y="206350"/>
                    <a:pt x="511964" y="234339"/>
                  </a:cubicBezTo>
                  <a:close/>
                  <a:moveTo>
                    <a:pt x="436778" y="238455"/>
                  </a:moveTo>
                  <a:cubicBezTo>
                    <a:pt x="436778" y="175343"/>
                    <a:pt x="457267" y="121103"/>
                    <a:pt x="498244" y="75735"/>
                  </a:cubicBezTo>
                  <a:cubicBezTo>
                    <a:pt x="543978" y="25245"/>
                    <a:pt x="602425" y="0"/>
                    <a:pt x="673587" y="0"/>
                  </a:cubicBezTo>
                  <a:cubicBezTo>
                    <a:pt x="729016" y="0"/>
                    <a:pt x="774750" y="17836"/>
                    <a:pt x="810788" y="53508"/>
                  </a:cubicBezTo>
                  <a:cubicBezTo>
                    <a:pt x="846826" y="89181"/>
                    <a:pt x="864845" y="134457"/>
                    <a:pt x="864845" y="189337"/>
                  </a:cubicBezTo>
                  <a:cubicBezTo>
                    <a:pt x="864845" y="231412"/>
                    <a:pt x="854189" y="271063"/>
                    <a:pt x="832877" y="308290"/>
                  </a:cubicBezTo>
                  <a:cubicBezTo>
                    <a:pt x="811565" y="345518"/>
                    <a:pt x="783210" y="374101"/>
                    <a:pt x="747813" y="394041"/>
                  </a:cubicBezTo>
                  <a:cubicBezTo>
                    <a:pt x="712415" y="413981"/>
                    <a:pt x="671758" y="423951"/>
                    <a:pt x="625841" y="423951"/>
                  </a:cubicBezTo>
                  <a:cubicBezTo>
                    <a:pt x="568399" y="423951"/>
                    <a:pt x="522529" y="406938"/>
                    <a:pt x="488228" y="372912"/>
                  </a:cubicBezTo>
                  <a:cubicBezTo>
                    <a:pt x="453928" y="338886"/>
                    <a:pt x="436778" y="294067"/>
                    <a:pt x="436778" y="238455"/>
                  </a:cubicBezTo>
                  <a:close/>
                  <a:moveTo>
                    <a:pt x="0" y="227479"/>
                  </a:moveTo>
                  <a:cubicBezTo>
                    <a:pt x="0" y="188514"/>
                    <a:pt x="10656" y="151150"/>
                    <a:pt x="31968" y="115386"/>
                  </a:cubicBezTo>
                  <a:cubicBezTo>
                    <a:pt x="53280" y="79622"/>
                    <a:pt x="82138" y="51450"/>
                    <a:pt x="118542" y="30870"/>
                  </a:cubicBezTo>
                  <a:cubicBezTo>
                    <a:pt x="154946" y="10290"/>
                    <a:pt x="194642" y="0"/>
                    <a:pt x="237632" y="0"/>
                  </a:cubicBezTo>
                  <a:cubicBezTo>
                    <a:pt x="298001" y="0"/>
                    <a:pt x="350228" y="20806"/>
                    <a:pt x="394316" y="62418"/>
                  </a:cubicBezTo>
                  <a:lnTo>
                    <a:pt x="339161" y="113560"/>
                  </a:lnTo>
                  <a:cubicBezTo>
                    <a:pt x="327270" y="99854"/>
                    <a:pt x="312727" y="89300"/>
                    <a:pt x="295531" y="81898"/>
                  </a:cubicBezTo>
                  <a:cubicBezTo>
                    <a:pt x="278335" y="74496"/>
                    <a:pt x="259676" y="70796"/>
                    <a:pt x="239553" y="70796"/>
                  </a:cubicBezTo>
                  <a:cubicBezTo>
                    <a:pt x="211381" y="70796"/>
                    <a:pt x="184398" y="78014"/>
                    <a:pt x="158604" y="92452"/>
                  </a:cubicBezTo>
                  <a:cubicBezTo>
                    <a:pt x="132811" y="106890"/>
                    <a:pt x="112733" y="125988"/>
                    <a:pt x="98373" y="149746"/>
                  </a:cubicBezTo>
                  <a:cubicBezTo>
                    <a:pt x="84013" y="173505"/>
                    <a:pt x="76833" y="198817"/>
                    <a:pt x="76833" y="225683"/>
                  </a:cubicBezTo>
                  <a:cubicBezTo>
                    <a:pt x="76833" y="262232"/>
                    <a:pt x="89455" y="292615"/>
                    <a:pt x="114700" y="316831"/>
                  </a:cubicBezTo>
                  <a:cubicBezTo>
                    <a:pt x="139945" y="341047"/>
                    <a:pt x="172324" y="353155"/>
                    <a:pt x="211838" y="353155"/>
                  </a:cubicBezTo>
                  <a:cubicBezTo>
                    <a:pt x="254096" y="353155"/>
                    <a:pt x="290683" y="340899"/>
                    <a:pt x="321599" y="316385"/>
                  </a:cubicBezTo>
                  <a:lnTo>
                    <a:pt x="366327" y="375382"/>
                  </a:lnTo>
                  <a:cubicBezTo>
                    <a:pt x="320410" y="407761"/>
                    <a:pt x="267267" y="423951"/>
                    <a:pt x="206899" y="423951"/>
                  </a:cubicBezTo>
                  <a:cubicBezTo>
                    <a:pt x="164458" y="423951"/>
                    <a:pt x="128374" y="415902"/>
                    <a:pt x="98648" y="399804"/>
                  </a:cubicBezTo>
                  <a:cubicBezTo>
                    <a:pt x="68921" y="383705"/>
                    <a:pt x="45048" y="360061"/>
                    <a:pt x="27029" y="328871"/>
                  </a:cubicBezTo>
                  <a:cubicBezTo>
                    <a:pt x="9010" y="297680"/>
                    <a:pt x="0" y="263883"/>
                    <a:pt x="0" y="227479"/>
                  </a:cubicBezTo>
                  <a:close/>
                </a:path>
              </a:pathLst>
            </a:custGeom>
            <a:solidFill>
              <a:srgbClr val="4CA6C6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4400" b="1" i="1" dirty="0">
                <a:latin typeface="Century Gothic" panose="020B0502020202020204" pitchFamily="34" charset="0"/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10304206" y="0"/>
              <a:ext cx="1887794" cy="3046772"/>
            </a:xfrm>
            <a:custGeom>
              <a:avLst/>
              <a:gdLst>
                <a:gd name="connsiteX0" fmla="*/ 1158976 w 1887794"/>
                <a:gd name="connsiteY0" fmla="*/ 0 h 3046772"/>
                <a:gd name="connsiteX1" fmla="*/ 1887794 w 1887794"/>
                <a:gd name="connsiteY1" fmla="*/ 0 h 3046772"/>
                <a:gd name="connsiteX2" fmla="*/ 1887794 w 1887794"/>
                <a:gd name="connsiteY2" fmla="*/ 3046772 h 3046772"/>
                <a:gd name="connsiteX3" fmla="*/ 0 w 1887794"/>
                <a:gd name="connsiteY3" fmla="*/ 1158977 h 3046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7794" h="3046772">
                  <a:moveTo>
                    <a:pt x="1158976" y="0"/>
                  </a:moveTo>
                  <a:lnTo>
                    <a:pt x="1887794" y="0"/>
                  </a:lnTo>
                  <a:lnTo>
                    <a:pt x="1887794" y="3046772"/>
                  </a:lnTo>
                  <a:lnTo>
                    <a:pt x="0" y="1158977"/>
                  </a:lnTo>
                  <a:close/>
                </a:path>
              </a:pathLst>
            </a:custGeom>
            <a:solidFill>
              <a:srgbClr val="018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10776112" y="1053972"/>
              <a:ext cx="423952" cy="990710"/>
            </a:xfrm>
            <a:custGeom>
              <a:avLst/>
              <a:gdLst>
                <a:gd name="connsiteX0" fmla="*/ 383577 w 423952"/>
                <a:gd name="connsiteY0" fmla="*/ 960489 h 990710"/>
                <a:gd name="connsiteX1" fmla="*/ 413798 w 423952"/>
                <a:gd name="connsiteY1" fmla="*/ 964577 h 990710"/>
                <a:gd name="connsiteX2" fmla="*/ 413798 w 423952"/>
                <a:gd name="connsiteY2" fmla="*/ 990710 h 990710"/>
                <a:gd name="connsiteX3" fmla="*/ 185496 w 423952"/>
                <a:gd name="connsiteY3" fmla="*/ 436778 h 990710"/>
                <a:gd name="connsiteX4" fmla="*/ 348216 w 423952"/>
                <a:gd name="connsiteY4" fmla="*/ 498244 h 990710"/>
                <a:gd name="connsiteX5" fmla="*/ 423952 w 423952"/>
                <a:gd name="connsiteY5" fmla="*/ 673587 h 990710"/>
                <a:gd name="connsiteX6" fmla="*/ 370444 w 423952"/>
                <a:gd name="connsiteY6" fmla="*/ 810788 h 990710"/>
                <a:gd name="connsiteX7" fmla="*/ 309731 w 423952"/>
                <a:gd name="connsiteY7" fmla="*/ 851330 h 990710"/>
                <a:gd name="connsiteX8" fmla="*/ 279803 w 423952"/>
                <a:gd name="connsiteY8" fmla="*/ 856715 h 990710"/>
                <a:gd name="connsiteX9" fmla="*/ 207238 w 423952"/>
                <a:gd name="connsiteY9" fmla="*/ 784150 h 990710"/>
                <a:gd name="connsiteX10" fmla="*/ 230772 w 423952"/>
                <a:gd name="connsiteY10" fmla="*/ 788561 h 990710"/>
                <a:gd name="connsiteX11" fmla="*/ 319130 w 423952"/>
                <a:gd name="connsiteY11" fmla="*/ 756045 h 990710"/>
                <a:gd name="connsiteX12" fmla="*/ 352332 w 423952"/>
                <a:gd name="connsiteY12" fmla="*/ 670843 h 990710"/>
                <a:gd name="connsiteX13" fmla="*/ 331340 w 423952"/>
                <a:gd name="connsiteY13" fmla="*/ 591678 h 990710"/>
                <a:gd name="connsiteX14" fmla="*/ 270972 w 423952"/>
                <a:gd name="connsiteY14" fmla="*/ 533916 h 990710"/>
                <a:gd name="connsiteX15" fmla="*/ 189612 w 423952"/>
                <a:gd name="connsiteY15" fmla="*/ 511964 h 990710"/>
                <a:gd name="connsiteX16" fmla="*/ 105370 w 423952"/>
                <a:gd name="connsiteY16" fmla="*/ 542423 h 990710"/>
                <a:gd name="connsiteX17" fmla="*/ 70796 w 423952"/>
                <a:gd name="connsiteY17" fmla="*/ 629957 h 990710"/>
                <a:gd name="connsiteX18" fmla="*/ 74979 w 423952"/>
                <a:gd name="connsiteY18" fmla="*/ 651890 h 990710"/>
                <a:gd name="connsiteX19" fmla="*/ 6918 w 423952"/>
                <a:gd name="connsiteY19" fmla="*/ 583830 h 990710"/>
                <a:gd name="connsiteX20" fmla="*/ 12760 w 423952"/>
                <a:gd name="connsiteY20" fmla="*/ 548356 h 990710"/>
                <a:gd name="connsiteX21" fmla="*/ 51040 w 423952"/>
                <a:gd name="connsiteY21" fmla="*/ 488228 h 990710"/>
                <a:gd name="connsiteX22" fmla="*/ 185496 w 423952"/>
                <a:gd name="connsiteY22" fmla="*/ 436778 h 990710"/>
                <a:gd name="connsiteX23" fmla="*/ 196472 w 423952"/>
                <a:gd name="connsiteY23" fmla="*/ 0 h 990710"/>
                <a:gd name="connsiteX24" fmla="*/ 308566 w 423952"/>
                <a:gd name="connsiteY24" fmla="*/ 31968 h 990710"/>
                <a:gd name="connsiteX25" fmla="*/ 393082 w 423952"/>
                <a:gd name="connsiteY25" fmla="*/ 118542 h 990710"/>
                <a:gd name="connsiteX26" fmla="*/ 423952 w 423952"/>
                <a:gd name="connsiteY26" fmla="*/ 237632 h 990710"/>
                <a:gd name="connsiteX27" fmla="*/ 361534 w 423952"/>
                <a:gd name="connsiteY27" fmla="*/ 394316 h 990710"/>
                <a:gd name="connsiteX28" fmla="*/ 310392 w 423952"/>
                <a:gd name="connsiteY28" fmla="*/ 339161 h 990710"/>
                <a:gd name="connsiteX29" fmla="*/ 342054 w 423952"/>
                <a:gd name="connsiteY29" fmla="*/ 295531 h 990710"/>
                <a:gd name="connsiteX30" fmla="*/ 353156 w 423952"/>
                <a:gd name="connsiteY30" fmla="*/ 239553 h 990710"/>
                <a:gd name="connsiteX31" fmla="*/ 331500 w 423952"/>
                <a:gd name="connsiteY31" fmla="*/ 158604 h 990710"/>
                <a:gd name="connsiteX32" fmla="*/ 274206 w 423952"/>
                <a:gd name="connsiteY32" fmla="*/ 98373 h 990710"/>
                <a:gd name="connsiteX33" fmla="*/ 198268 w 423952"/>
                <a:gd name="connsiteY33" fmla="*/ 76833 h 990710"/>
                <a:gd name="connsiteX34" fmla="*/ 107120 w 423952"/>
                <a:gd name="connsiteY34" fmla="*/ 114700 h 990710"/>
                <a:gd name="connsiteX35" fmla="*/ 70796 w 423952"/>
                <a:gd name="connsiteY35" fmla="*/ 211838 h 990710"/>
                <a:gd name="connsiteX36" fmla="*/ 107566 w 423952"/>
                <a:gd name="connsiteY36" fmla="*/ 321599 h 990710"/>
                <a:gd name="connsiteX37" fmla="*/ 48570 w 423952"/>
                <a:gd name="connsiteY37" fmla="*/ 366327 h 990710"/>
                <a:gd name="connsiteX38" fmla="*/ 0 w 423952"/>
                <a:gd name="connsiteY38" fmla="*/ 206899 h 990710"/>
                <a:gd name="connsiteX39" fmla="*/ 24148 w 423952"/>
                <a:gd name="connsiteY39" fmla="*/ 98648 h 990710"/>
                <a:gd name="connsiteX40" fmla="*/ 95080 w 423952"/>
                <a:gd name="connsiteY40" fmla="*/ 27029 h 990710"/>
                <a:gd name="connsiteX41" fmla="*/ 196472 w 423952"/>
                <a:gd name="connsiteY41" fmla="*/ 0 h 99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23952" h="990710">
                  <a:moveTo>
                    <a:pt x="383577" y="960489"/>
                  </a:moveTo>
                  <a:lnTo>
                    <a:pt x="413798" y="964577"/>
                  </a:lnTo>
                  <a:lnTo>
                    <a:pt x="413798" y="990710"/>
                  </a:lnTo>
                  <a:close/>
                  <a:moveTo>
                    <a:pt x="185496" y="436778"/>
                  </a:moveTo>
                  <a:cubicBezTo>
                    <a:pt x="248608" y="436778"/>
                    <a:pt x="302848" y="457267"/>
                    <a:pt x="348216" y="498244"/>
                  </a:cubicBezTo>
                  <a:cubicBezTo>
                    <a:pt x="398706" y="543978"/>
                    <a:pt x="423952" y="602425"/>
                    <a:pt x="423952" y="673587"/>
                  </a:cubicBezTo>
                  <a:cubicBezTo>
                    <a:pt x="423952" y="729016"/>
                    <a:pt x="406116" y="774750"/>
                    <a:pt x="370444" y="810788"/>
                  </a:cubicBezTo>
                  <a:cubicBezTo>
                    <a:pt x="352607" y="828807"/>
                    <a:pt x="332370" y="842321"/>
                    <a:pt x="309731" y="851330"/>
                  </a:cubicBezTo>
                  <a:lnTo>
                    <a:pt x="279803" y="856715"/>
                  </a:lnTo>
                  <a:lnTo>
                    <a:pt x="207238" y="784150"/>
                  </a:lnTo>
                  <a:lnTo>
                    <a:pt x="230772" y="788561"/>
                  </a:lnTo>
                  <a:cubicBezTo>
                    <a:pt x="267542" y="788561"/>
                    <a:pt x="296994" y="777722"/>
                    <a:pt x="319130" y="756045"/>
                  </a:cubicBezTo>
                  <a:cubicBezTo>
                    <a:pt x="341266" y="734367"/>
                    <a:pt x="352332" y="705966"/>
                    <a:pt x="352332" y="670843"/>
                  </a:cubicBezTo>
                  <a:cubicBezTo>
                    <a:pt x="352332" y="641939"/>
                    <a:pt x="345336" y="615551"/>
                    <a:pt x="331340" y="591678"/>
                  </a:cubicBezTo>
                  <a:cubicBezTo>
                    <a:pt x="317346" y="567805"/>
                    <a:pt x="297224" y="548551"/>
                    <a:pt x="270972" y="533916"/>
                  </a:cubicBezTo>
                  <a:cubicBezTo>
                    <a:pt x="244722" y="519282"/>
                    <a:pt x="217602" y="511964"/>
                    <a:pt x="189612" y="511964"/>
                  </a:cubicBezTo>
                  <a:cubicBezTo>
                    <a:pt x="156502" y="511964"/>
                    <a:pt x="128420" y="522117"/>
                    <a:pt x="105370" y="542423"/>
                  </a:cubicBezTo>
                  <a:cubicBezTo>
                    <a:pt x="82322" y="562729"/>
                    <a:pt x="70796" y="591907"/>
                    <a:pt x="70796" y="629957"/>
                  </a:cubicBezTo>
                  <a:lnTo>
                    <a:pt x="74979" y="651890"/>
                  </a:lnTo>
                  <a:lnTo>
                    <a:pt x="6918" y="583830"/>
                  </a:lnTo>
                  <a:lnTo>
                    <a:pt x="12760" y="548356"/>
                  </a:lnTo>
                  <a:cubicBezTo>
                    <a:pt x="21267" y="525421"/>
                    <a:pt x="34027" y="505378"/>
                    <a:pt x="51040" y="488228"/>
                  </a:cubicBezTo>
                  <a:cubicBezTo>
                    <a:pt x="85066" y="453928"/>
                    <a:pt x="129884" y="436778"/>
                    <a:pt x="185496" y="436778"/>
                  </a:cubicBezTo>
                  <a:close/>
                  <a:moveTo>
                    <a:pt x="196472" y="0"/>
                  </a:moveTo>
                  <a:cubicBezTo>
                    <a:pt x="235438" y="0"/>
                    <a:pt x="272802" y="10656"/>
                    <a:pt x="308566" y="31968"/>
                  </a:cubicBezTo>
                  <a:cubicBezTo>
                    <a:pt x="344330" y="53280"/>
                    <a:pt x="372502" y="82138"/>
                    <a:pt x="393082" y="118542"/>
                  </a:cubicBezTo>
                  <a:cubicBezTo>
                    <a:pt x="413662" y="154946"/>
                    <a:pt x="423952" y="194642"/>
                    <a:pt x="423952" y="237632"/>
                  </a:cubicBezTo>
                  <a:cubicBezTo>
                    <a:pt x="423952" y="298001"/>
                    <a:pt x="403146" y="350228"/>
                    <a:pt x="361534" y="394316"/>
                  </a:cubicBezTo>
                  <a:lnTo>
                    <a:pt x="310392" y="339161"/>
                  </a:lnTo>
                  <a:cubicBezTo>
                    <a:pt x="324098" y="327270"/>
                    <a:pt x="334652" y="312727"/>
                    <a:pt x="342054" y="295531"/>
                  </a:cubicBezTo>
                  <a:cubicBezTo>
                    <a:pt x="349456" y="278335"/>
                    <a:pt x="353156" y="259676"/>
                    <a:pt x="353156" y="239553"/>
                  </a:cubicBezTo>
                  <a:cubicBezTo>
                    <a:pt x="353156" y="211381"/>
                    <a:pt x="345938" y="184398"/>
                    <a:pt x="331500" y="158604"/>
                  </a:cubicBezTo>
                  <a:cubicBezTo>
                    <a:pt x="317062" y="132811"/>
                    <a:pt x="297964" y="112733"/>
                    <a:pt x="274206" y="98373"/>
                  </a:cubicBezTo>
                  <a:cubicBezTo>
                    <a:pt x="250446" y="84013"/>
                    <a:pt x="225134" y="76833"/>
                    <a:pt x="198268" y="76833"/>
                  </a:cubicBezTo>
                  <a:cubicBezTo>
                    <a:pt x="161720" y="76833"/>
                    <a:pt x="131336" y="89455"/>
                    <a:pt x="107120" y="114700"/>
                  </a:cubicBezTo>
                  <a:cubicBezTo>
                    <a:pt x="82904" y="139945"/>
                    <a:pt x="70796" y="172324"/>
                    <a:pt x="70796" y="211838"/>
                  </a:cubicBezTo>
                  <a:cubicBezTo>
                    <a:pt x="70796" y="254096"/>
                    <a:pt x="83052" y="290683"/>
                    <a:pt x="107566" y="321599"/>
                  </a:cubicBezTo>
                  <a:lnTo>
                    <a:pt x="48570" y="366327"/>
                  </a:lnTo>
                  <a:cubicBezTo>
                    <a:pt x="16190" y="320410"/>
                    <a:pt x="0" y="267267"/>
                    <a:pt x="0" y="206899"/>
                  </a:cubicBezTo>
                  <a:cubicBezTo>
                    <a:pt x="0" y="164458"/>
                    <a:pt x="8050" y="128374"/>
                    <a:pt x="24148" y="98648"/>
                  </a:cubicBezTo>
                  <a:cubicBezTo>
                    <a:pt x="40246" y="68921"/>
                    <a:pt x="63890" y="45048"/>
                    <a:pt x="95080" y="27029"/>
                  </a:cubicBezTo>
                  <a:cubicBezTo>
                    <a:pt x="126272" y="9010"/>
                    <a:pt x="160068" y="0"/>
                    <a:pt x="19647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占位符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4600"/>
            <a:ext cx="2302933" cy="4648200"/>
          </a:xfrm>
          <a:custGeom>
            <a:avLst/>
            <a:gdLst>
              <a:gd name="connsiteX0" fmla="*/ 0 w 2868559"/>
              <a:gd name="connsiteY0" fmla="*/ 0 h 5737121"/>
              <a:gd name="connsiteX1" fmla="*/ 2868559 w 2868559"/>
              <a:gd name="connsiteY1" fmla="*/ 2868561 h 5737121"/>
              <a:gd name="connsiteX2" fmla="*/ 0 w 2868559"/>
              <a:gd name="connsiteY2" fmla="*/ 5737121 h 57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8559" h="5737121">
                <a:moveTo>
                  <a:pt x="0" y="0"/>
                </a:moveTo>
                <a:lnTo>
                  <a:pt x="2868559" y="2868561"/>
                </a:lnTo>
                <a:lnTo>
                  <a:pt x="0" y="5737121"/>
                </a:lnTo>
                <a:close/>
              </a:path>
            </a:pathLst>
          </a:cu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3" cstate="print"/>
          <a:srcRect t="6840"/>
          <a:stretch>
            <a:fillRect/>
          </a:stretch>
        </p:blipFill>
        <p:spPr>
          <a:xfrm>
            <a:off x="626745" y="-20955"/>
            <a:ext cx="857885" cy="43243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360" y="5080"/>
            <a:ext cx="540385" cy="364490"/>
          </a:xfrm>
          <a:prstGeom prst="rect">
            <a:avLst/>
          </a:prstGeom>
        </p:spPr>
      </p:pic>
      <p:sp>
        <p:nvSpPr>
          <p:cNvPr id="43" name="矩形 42"/>
          <p:cNvSpPr/>
          <p:nvPr userDrawn="1"/>
        </p:nvSpPr>
        <p:spPr>
          <a:xfrm>
            <a:off x="-29845" y="409575"/>
            <a:ext cx="12244705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/>
          <p:cNvSpPr txBox="1"/>
          <p:nvPr userDrawn="1"/>
        </p:nvSpPr>
        <p:spPr>
          <a:xfrm>
            <a:off x="10160559" y="1922140"/>
            <a:ext cx="615553" cy="81047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目录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" name="图片 2" descr="1"/>
          <p:cNvPicPr>
            <a:picLocks noChangeAspect="1"/>
          </p:cNvPicPr>
          <p:nvPr userDrawn="1"/>
        </p:nvPicPr>
        <p:blipFill>
          <a:blip r:embed="rId5" cstate="print"/>
          <a:srcRect b="9202"/>
          <a:stretch>
            <a:fillRect/>
          </a:stretch>
        </p:blipFill>
        <p:spPr>
          <a:xfrm>
            <a:off x="1484630" y="17780"/>
            <a:ext cx="10728960" cy="37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1A7A-6D1B-4A49-A7BF-B3B4F68A910D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634B-7F46-4F53-985C-180EA2F836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1A7A-6D1B-4A49-A7BF-B3B4F68A910D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634B-7F46-4F53-985C-180EA2F836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1A7A-6D1B-4A49-A7BF-B3B4F68A910D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634B-7F46-4F53-985C-180EA2F836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1A7A-6D1B-4A49-A7BF-B3B4F68A910D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634B-7F46-4F53-985C-180EA2F836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1A7A-6D1B-4A49-A7BF-B3B4F68A910D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634B-7F46-4F53-985C-180EA2F836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3D6-BCE0-4AFD-9D4D-CB0A2725C5DF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482DD-DA66-410D-AC09-342A75300C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3D6-BCE0-4AFD-9D4D-CB0A2725C5DF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482DD-DA66-410D-AC09-342A75300C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3D6-BCE0-4AFD-9D4D-CB0A2725C5DF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482DD-DA66-410D-AC09-342A75300C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3D6-BCE0-4AFD-9D4D-CB0A2725C5DF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482DD-DA66-410D-AC09-342A75300C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3D6-BCE0-4AFD-9D4D-CB0A2725C5DF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482DD-DA66-410D-AC09-342A75300C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4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" t="8000" b="8348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任意多边形: 形状 27"/>
          <p:cNvSpPr/>
          <p:nvPr userDrawn="1"/>
        </p:nvSpPr>
        <p:spPr>
          <a:xfrm>
            <a:off x="0" y="1"/>
            <a:ext cx="10244802" cy="6858001"/>
          </a:xfrm>
          <a:custGeom>
            <a:avLst/>
            <a:gdLst>
              <a:gd name="connsiteX0" fmla="*/ 0 w 10244802"/>
              <a:gd name="connsiteY0" fmla="*/ 0 h 6858001"/>
              <a:gd name="connsiteX1" fmla="*/ 3386801 w 10244802"/>
              <a:gd name="connsiteY1" fmla="*/ 0 h 6858001"/>
              <a:gd name="connsiteX2" fmla="*/ 10244802 w 10244802"/>
              <a:gd name="connsiteY2" fmla="*/ 6858001 h 6858001"/>
              <a:gd name="connsiteX3" fmla="*/ 0 w 10244802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44802" h="6858001">
                <a:moveTo>
                  <a:pt x="0" y="0"/>
                </a:moveTo>
                <a:lnTo>
                  <a:pt x="3386801" y="0"/>
                </a:lnTo>
                <a:lnTo>
                  <a:pt x="10244802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BB274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0"/>
          <p:cNvSpPr/>
          <p:nvPr userDrawn="1"/>
        </p:nvSpPr>
        <p:spPr>
          <a:xfrm>
            <a:off x="1" y="1"/>
            <a:ext cx="7160139" cy="6858001"/>
          </a:xfrm>
          <a:custGeom>
            <a:avLst/>
            <a:gdLst>
              <a:gd name="connsiteX0" fmla="*/ 7160138 w 7160139"/>
              <a:gd name="connsiteY0" fmla="*/ 0 h 6858001"/>
              <a:gd name="connsiteX1" fmla="*/ 7160139 w 7160139"/>
              <a:gd name="connsiteY1" fmla="*/ 0 h 6858001"/>
              <a:gd name="connsiteX2" fmla="*/ 5281945 w 7160139"/>
              <a:gd name="connsiteY2" fmla="*/ 1878195 h 6858001"/>
              <a:gd name="connsiteX3" fmla="*/ 0 w 7160139"/>
              <a:gd name="connsiteY3" fmla="*/ 0 h 6858001"/>
              <a:gd name="connsiteX4" fmla="*/ 3386802 w 7160139"/>
              <a:gd name="connsiteY4" fmla="*/ 0 h 6858001"/>
              <a:gd name="connsiteX5" fmla="*/ 5273470 w 7160139"/>
              <a:gd name="connsiteY5" fmla="*/ 1886669 h 6858001"/>
              <a:gd name="connsiteX6" fmla="*/ 302138 w 7160139"/>
              <a:gd name="connsiteY6" fmla="*/ 6858001 h 6858001"/>
              <a:gd name="connsiteX7" fmla="*/ 0 w 7160139"/>
              <a:gd name="connsiteY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0139" h="6858001">
                <a:moveTo>
                  <a:pt x="7160138" y="0"/>
                </a:moveTo>
                <a:lnTo>
                  <a:pt x="7160139" y="0"/>
                </a:lnTo>
                <a:lnTo>
                  <a:pt x="5281945" y="1878195"/>
                </a:lnTo>
                <a:close/>
                <a:moveTo>
                  <a:pt x="0" y="0"/>
                </a:moveTo>
                <a:lnTo>
                  <a:pt x="3386802" y="0"/>
                </a:lnTo>
                <a:lnTo>
                  <a:pt x="5273470" y="1886669"/>
                </a:lnTo>
                <a:lnTo>
                  <a:pt x="302138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4CA6C6">
              <a:alpha val="8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25"/>
          <p:cNvSpPr/>
          <p:nvPr userDrawn="1"/>
        </p:nvSpPr>
        <p:spPr>
          <a:xfrm>
            <a:off x="3386803" y="1"/>
            <a:ext cx="3773336" cy="1886669"/>
          </a:xfrm>
          <a:custGeom>
            <a:avLst/>
            <a:gdLst>
              <a:gd name="connsiteX0" fmla="*/ 0 w 3773336"/>
              <a:gd name="connsiteY0" fmla="*/ 0 h 1886669"/>
              <a:gd name="connsiteX1" fmla="*/ 3773336 w 3773336"/>
              <a:gd name="connsiteY1" fmla="*/ 0 h 1886669"/>
              <a:gd name="connsiteX2" fmla="*/ 1886668 w 3773336"/>
              <a:gd name="connsiteY2" fmla="*/ 1886669 h 188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73336" h="1886669">
                <a:moveTo>
                  <a:pt x="0" y="0"/>
                </a:moveTo>
                <a:lnTo>
                  <a:pt x="3773336" y="0"/>
                </a:lnTo>
                <a:lnTo>
                  <a:pt x="1886668" y="1886669"/>
                </a:lnTo>
                <a:close/>
              </a:path>
            </a:pathLst>
          </a:cu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/>
          <a:srcRect l="43582"/>
          <a:stretch>
            <a:fillRect/>
          </a:stretch>
        </p:blipFill>
        <p:spPr>
          <a:xfrm flipH="1">
            <a:off x="7160139" y="-918977"/>
            <a:ext cx="6479474" cy="6858001"/>
          </a:xfrm>
          <a:custGeom>
            <a:avLst/>
            <a:gdLst>
              <a:gd name="connsiteX0" fmla="*/ 6479473 w 6479473"/>
              <a:gd name="connsiteY0" fmla="*/ 0 h 6858000"/>
              <a:gd name="connsiteX1" fmla="*/ 0 w 6479473"/>
              <a:gd name="connsiteY1" fmla="*/ 0 h 6858000"/>
              <a:gd name="connsiteX2" fmla="*/ 0 w 6479473"/>
              <a:gd name="connsiteY2" fmla="*/ 6858000 h 6858000"/>
              <a:gd name="connsiteX3" fmla="*/ 6479473 w 64794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9473" h="6858000">
                <a:moveTo>
                  <a:pt x="6479473" y="0"/>
                </a:moveTo>
                <a:lnTo>
                  <a:pt x="0" y="0"/>
                </a:lnTo>
                <a:lnTo>
                  <a:pt x="0" y="6858000"/>
                </a:lnTo>
                <a:lnTo>
                  <a:pt x="6479473" y="6858000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3D6-BCE0-4AFD-9D4D-CB0A2725C5DF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482DD-DA66-410D-AC09-342A75300C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3D6-BCE0-4AFD-9D4D-CB0A2725C5DF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482DD-DA66-410D-AC09-342A75300C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3D6-BCE0-4AFD-9D4D-CB0A2725C5DF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482DD-DA66-410D-AC09-342A75300C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3D6-BCE0-4AFD-9D4D-CB0A2725C5DF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482DD-DA66-410D-AC09-342A75300C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3D6-BCE0-4AFD-9D4D-CB0A2725C5DF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482DD-DA66-410D-AC09-342A75300C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3D6-BCE0-4AFD-9D4D-CB0A2725C5DF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482DD-DA66-410D-AC09-342A75300C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bg>
      <p:bgPr>
        <a:blipFill dpi="0" rotWithShape="1">
          <a:blip r:embed="rId2" cstate="print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 userDrawn="1"/>
        </p:nvSpPr>
        <p:spPr>
          <a:xfrm>
            <a:off x="-45720" y="-180340"/>
            <a:ext cx="12259945" cy="628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38"/>
          <p:cNvPicPr>
            <a:picLocks noChangeAspect="1"/>
          </p:cNvPicPr>
          <p:nvPr userDrawn="1"/>
        </p:nvPicPr>
        <p:blipFill>
          <a:blip r:embed="rId3" cstate="print"/>
          <a:srcRect t="6840"/>
          <a:stretch>
            <a:fillRect/>
          </a:stretch>
        </p:blipFill>
        <p:spPr>
          <a:xfrm>
            <a:off x="626745" y="-20955"/>
            <a:ext cx="857885" cy="43243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360" y="5080"/>
            <a:ext cx="540385" cy="364490"/>
          </a:xfrm>
          <a:prstGeom prst="rect">
            <a:avLst/>
          </a:prstGeom>
          <a:pattFill prst="openDmnd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42" name="矩形 41"/>
          <p:cNvSpPr/>
          <p:nvPr userDrawn="1"/>
        </p:nvSpPr>
        <p:spPr>
          <a:xfrm>
            <a:off x="-29845" y="409575"/>
            <a:ext cx="12244705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1"/>
          <p:cNvPicPr>
            <a:picLocks noChangeAspect="1"/>
          </p:cNvPicPr>
          <p:nvPr userDrawn="1"/>
        </p:nvPicPr>
        <p:blipFill>
          <a:blip r:embed="rId5" cstate="print"/>
          <a:srcRect b="9202"/>
          <a:stretch>
            <a:fillRect/>
          </a:stretch>
        </p:blipFill>
        <p:spPr>
          <a:xfrm>
            <a:off x="1484630" y="17780"/>
            <a:ext cx="10728960" cy="37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-288758" y="-180474"/>
            <a:ext cx="13078326" cy="628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占位符 5" descr="C:\Users\money\Desktop\[1]-1.jpg[1]-1"/>
          <p:cNvPicPr>
            <a:picLocks noChangeAspect="1"/>
          </p:cNvPicPr>
          <p:nvPr userDrawn="1"/>
        </p:nvPicPr>
        <p:blipFill>
          <a:blip r:embed="rId2" cstate="print"/>
          <a:srcRect l="2364" r="33148"/>
          <a:stretch>
            <a:fillRect/>
          </a:stretch>
        </p:blipFill>
        <p:spPr>
          <a:xfrm>
            <a:off x="86360" y="-4445"/>
            <a:ext cx="12127865" cy="6871970"/>
          </a:xfrm>
          <a:prstGeom prst="rect">
            <a:avLst/>
          </a:prstGeom>
        </p:spPr>
      </p:pic>
      <p:sp>
        <p:nvSpPr>
          <p:cNvPr id="5" name="直角三角形 4"/>
          <p:cNvSpPr/>
          <p:nvPr userDrawn="1"/>
        </p:nvSpPr>
        <p:spPr>
          <a:xfrm rot="16200000">
            <a:off x="11240135" y="5892800"/>
            <a:ext cx="974725" cy="974725"/>
          </a:xfrm>
          <a:prstGeom prst="rtTriangl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/>
        </p:nvSpPr>
        <p:spPr>
          <a:xfrm>
            <a:off x="-31115" y="-175643"/>
            <a:ext cx="10048604" cy="7043168"/>
          </a:xfrm>
          <a:custGeom>
            <a:avLst/>
            <a:gdLst>
              <a:gd name="connsiteX0" fmla="*/ 0 w 10048604"/>
              <a:gd name="connsiteY0" fmla="*/ 0 h 7043168"/>
              <a:gd name="connsiteX1" fmla="*/ 3445510 w 10048604"/>
              <a:gd name="connsiteY1" fmla="*/ 0 h 7043168"/>
              <a:gd name="connsiteX2" fmla="*/ 3445510 w 10048604"/>
              <a:gd name="connsiteY2" fmla="*/ 255872 h 7043168"/>
              <a:gd name="connsiteX3" fmla="*/ 10048604 w 10048604"/>
              <a:gd name="connsiteY3" fmla="*/ 7043168 h 7043168"/>
              <a:gd name="connsiteX4" fmla="*/ 3356339 w 10048604"/>
              <a:gd name="connsiteY4" fmla="*/ 7043168 h 7043168"/>
              <a:gd name="connsiteX5" fmla="*/ 3356339 w 10048604"/>
              <a:gd name="connsiteY5" fmla="*/ 7020944 h 7043168"/>
              <a:gd name="connsiteX6" fmla="*/ 0 w 10048604"/>
              <a:gd name="connsiteY6" fmla="*/ 7020944 h 704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8604" h="7043168">
                <a:moveTo>
                  <a:pt x="0" y="0"/>
                </a:moveTo>
                <a:lnTo>
                  <a:pt x="3445510" y="0"/>
                </a:lnTo>
                <a:lnTo>
                  <a:pt x="3445510" y="255872"/>
                </a:lnTo>
                <a:lnTo>
                  <a:pt x="10048604" y="7043168"/>
                </a:lnTo>
                <a:lnTo>
                  <a:pt x="3356339" y="7043168"/>
                </a:lnTo>
                <a:lnTo>
                  <a:pt x="3356339" y="7020944"/>
                </a:lnTo>
                <a:lnTo>
                  <a:pt x="0" y="70209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/>
          <a:srcRect t="6840"/>
          <a:stretch>
            <a:fillRect/>
          </a:stretch>
        </p:blipFill>
        <p:spPr>
          <a:xfrm>
            <a:off x="626745" y="-20955"/>
            <a:ext cx="857885" cy="4324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360" y="5080"/>
            <a:ext cx="540385" cy="364490"/>
          </a:xfrm>
          <a:prstGeom prst="rect">
            <a:avLst/>
          </a:prstGeom>
        </p:spPr>
      </p:pic>
      <p:sp>
        <p:nvSpPr>
          <p:cNvPr id="9" name="菱形 8"/>
          <p:cNvSpPr/>
          <p:nvPr userDrawn="1"/>
        </p:nvSpPr>
        <p:spPr>
          <a:xfrm>
            <a:off x="5884102" y="159742"/>
            <a:ext cx="4937327" cy="4937327"/>
          </a:xfrm>
          <a:prstGeom prst="diamond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1621790" y="-10795"/>
            <a:ext cx="10593070" cy="44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416"/>
          <p:cNvSpPr/>
          <p:nvPr userDrawn="1"/>
        </p:nvSpPr>
        <p:spPr>
          <a:xfrm>
            <a:off x="-50800" y="4736737"/>
            <a:ext cx="1808843" cy="2066018"/>
          </a:xfrm>
          <a:custGeom>
            <a:avLst/>
            <a:gdLst>
              <a:gd name="connsiteX0" fmla="*/ 0 w 1789793"/>
              <a:gd name="connsiteY0" fmla="*/ 0 h 1789793"/>
              <a:gd name="connsiteX1" fmla="*/ 1789793 w 1789793"/>
              <a:gd name="connsiteY1" fmla="*/ 1789793 h 1789793"/>
              <a:gd name="connsiteX2" fmla="*/ 0 w 1789793"/>
              <a:gd name="connsiteY2" fmla="*/ 1789793 h 1789793"/>
              <a:gd name="connsiteX0-1" fmla="*/ 0 w 1808843"/>
              <a:gd name="connsiteY0-2" fmla="*/ 0 h 2066018"/>
              <a:gd name="connsiteX1-3" fmla="*/ 1808843 w 1808843"/>
              <a:gd name="connsiteY1-4" fmla="*/ 2066018 h 2066018"/>
              <a:gd name="connsiteX2-5" fmla="*/ 19050 w 1808843"/>
              <a:gd name="connsiteY2-6" fmla="*/ 2066018 h 2066018"/>
              <a:gd name="connsiteX3" fmla="*/ 0 w 1808843"/>
              <a:gd name="connsiteY3" fmla="*/ 0 h 20660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" y="connsiteY3"/>
              </a:cxn>
            </a:cxnLst>
            <a:rect l="l" t="t" r="r" b="b"/>
            <a:pathLst>
              <a:path w="1808843" h="2066018">
                <a:moveTo>
                  <a:pt x="0" y="0"/>
                </a:moveTo>
                <a:lnTo>
                  <a:pt x="1808843" y="2066018"/>
                </a:lnTo>
                <a:lnTo>
                  <a:pt x="19050" y="2066018"/>
                </a:lnTo>
                <a:cubicBezTo>
                  <a:pt x="19050" y="1469420"/>
                  <a:pt x="0" y="596598"/>
                  <a:pt x="0" y="0"/>
                </a:cubicBezTo>
                <a:close/>
              </a:path>
            </a:pathLst>
          </a:custGeom>
          <a:solidFill>
            <a:srgbClr val="0187AC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8205657" y="485775"/>
            <a:ext cx="4018411" cy="6340914"/>
            <a:chOff x="8205657" y="485775"/>
            <a:chExt cx="4018411" cy="6340914"/>
          </a:xfrm>
        </p:grpSpPr>
        <p:sp>
          <p:nvSpPr>
            <p:cNvPr id="14" name="任意多边形: 形状 414"/>
            <p:cNvSpPr/>
            <p:nvPr/>
          </p:nvSpPr>
          <p:spPr>
            <a:xfrm>
              <a:off x="8314946" y="2755796"/>
              <a:ext cx="3909122" cy="4070893"/>
            </a:xfrm>
            <a:custGeom>
              <a:avLst/>
              <a:gdLst>
                <a:gd name="connsiteX0" fmla="*/ 2474686 w 4014726"/>
                <a:gd name="connsiteY0" fmla="*/ 0 h 4397467"/>
                <a:gd name="connsiteX1" fmla="*/ 4014726 w 4014726"/>
                <a:gd name="connsiteY1" fmla="*/ 1540041 h 4397467"/>
                <a:gd name="connsiteX2" fmla="*/ 4014726 w 4014726"/>
                <a:gd name="connsiteY2" fmla="*/ 3409331 h 4397467"/>
                <a:gd name="connsiteX3" fmla="*/ 3026590 w 4014726"/>
                <a:gd name="connsiteY3" fmla="*/ 4397467 h 4397467"/>
                <a:gd name="connsiteX4" fmla="*/ 1922782 w 4014726"/>
                <a:gd name="connsiteY4" fmla="*/ 4397467 h 4397467"/>
                <a:gd name="connsiteX5" fmla="*/ 0 w 4014726"/>
                <a:gd name="connsiteY5" fmla="*/ 2474686 h 4397467"/>
                <a:gd name="connsiteX0-1" fmla="*/ 2378962 w 3919002"/>
                <a:gd name="connsiteY0-2" fmla="*/ 0 h 4397467"/>
                <a:gd name="connsiteX1-3" fmla="*/ 3919002 w 3919002"/>
                <a:gd name="connsiteY1-4" fmla="*/ 1540041 h 4397467"/>
                <a:gd name="connsiteX2-5" fmla="*/ 3919002 w 3919002"/>
                <a:gd name="connsiteY2-6" fmla="*/ 3409331 h 4397467"/>
                <a:gd name="connsiteX3-7" fmla="*/ 2930866 w 3919002"/>
                <a:gd name="connsiteY3-8" fmla="*/ 4397467 h 4397467"/>
                <a:gd name="connsiteX4-9" fmla="*/ 1827058 w 3919002"/>
                <a:gd name="connsiteY4-10" fmla="*/ 4397467 h 4397467"/>
                <a:gd name="connsiteX5-11" fmla="*/ 0 w 3919002"/>
                <a:gd name="connsiteY5-12" fmla="*/ 2369390 h 4397467"/>
                <a:gd name="connsiteX6" fmla="*/ 2378962 w 3919002"/>
                <a:gd name="connsiteY6" fmla="*/ 0 h 4397467"/>
                <a:gd name="connsiteX0-13" fmla="*/ 2378962 w 3919002"/>
                <a:gd name="connsiteY0-14" fmla="*/ 0 h 4397467"/>
                <a:gd name="connsiteX1-15" fmla="*/ 3919002 w 3919002"/>
                <a:gd name="connsiteY1-16" fmla="*/ 1540041 h 4397467"/>
                <a:gd name="connsiteX2-17" fmla="*/ 3919002 w 3919002"/>
                <a:gd name="connsiteY2-18" fmla="*/ 3409331 h 4397467"/>
                <a:gd name="connsiteX3-19" fmla="*/ 2930866 w 3919002"/>
                <a:gd name="connsiteY3-20" fmla="*/ 4397467 h 4397467"/>
                <a:gd name="connsiteX4-21" fmla="*/ 1664327 w 3919002"/>
                <a:gd name="connsiteY4-22" fmla="*/ 4072005 h 4397467"/>
                <a:gd name="connsiteX5-23" fmla="*/ 0 w 3919002"/>
                <a:gd name="connsiteY5-24" fmla="*/ 2369390 h 4397467"/>
                <a:gd name="connsiteX6-25" fmla="*/ 2378962 w 3919002"/>
                <a:gd name="connsiteY6-26" fmla="*/ 0 h 4397467"/>
                <a:gd name="connsiteX0-27" fmla="*/ 2378962 w 3919002"/>
                <a:gd name="connsiteY0-28" fmla="*/ 0 h 4072005"/>
                <a:gd name="connsiteX1-29" fmla="*/ 3919002 w 3919002"/>
                <a:gd name="connsiteY1-30" fmla="*/ 1540041 h 4072005"/>
                <a:gd name="connsiteX2-31" fmla="*/ 3919002 w 3919002"/>
                <a:gd name="connsiteY2-32" fmla="*/ 3409331 h 4072005"/>
                <a:gd name="connsiteX3-33" fmla="*/ 2969156 w 3919002"/>
                <a:gd name="connsiteY3-34" fmla="*/ 4072005 h 4072005"/>
                <a:gd name="connsiteX4-35" fmla="*/ 1664327 w 3919002"/>
                <a:gd name="connsiteY4-36" fmla="*/ 4072005 h 4072005"/>
                <a:gd name="connsiteX5-37" fmla="*/ 0 w 3919002"/>
                <a:gd name="connsiteY5-38" fmla="*/ 2369390 h 4072005"/>
                <a:gd name="connsiteX6-39" fmla="*/ 2378962 w 3919002"/>
                <a:gd name="connsiteY6-40" fmla="*/ 0 h 4072005"/>
                <a:gd name="connsiteX0-41" fmla="*/ 2378962 w 3919002"/>
                <a:gd name="connsiteY0-42" fmla="*/ 0 h 4072005"/>
                <a:gd name="connsiteX1-43" fmla="*/ 3919002 w 3919002"/>
                <a:gd name="connsiteY1-44" fmla="*/ 1540041 h 4072005"/>
                <a:gd name="connsiteX2-45" fmla="*/ 3899857 w 3919002"/>
                <a:gd name="connsiteY2-46" fmla="*/ 3160449 h 4072005"/>
                <a:gd name="connsiteX3-47" fmla="*/ 2969156 w 3919002"/>
                <a:gd name="connsiteY3-48" fmla="*/ 4072005 h 4072005"/>
                <a:gd name="connsiteX4-49" fmla="*/ 1664327 w 3919002"/>
                <a:gd name="connsiteY4-50" fmla="*/ 4072005 h 4072005"/>
                <a:gd name="connsiteX5-51" fmla="*/ 0 w 3919002"/>
                <a:gd name="connsiteY5-52" fmla="*/ 2369390 h 4072005"/>
                <a:gd name="connsiteX6-53" fmla="*/ 2378962 w 3919002"/>
                <a:gd name="connsiteY6-54" fmla="*/ 0 h 4072005"/>
                <a:gd name="connsiteX0-55" fmla="*/ 2378962 w 3928574"/>
                <a:gd name="connsiteY0-56" fmla="*/ 0 h 4072005"/>
                <a:gd name="connsiteX1-57" fmla="*/ 3919002 w 3928574"/>
                <a:gd name="connsiteY1-58" fmla="*/ 1540041 h 4072005"/>
                <a:gd name="connsiteX2-59" fmla="*/ 3928574 w 3928574"/>
                <a:gd name="connsiteY2-60" fmla="*/ 3160450 h 4072005"/>
                <a:gd name="connsiteX3-61" fmla="*/ 2969156 w 3928574"/>
                <a:gd name="connsiteY3-62" fmla="*/ 4072005 h 4072005"/>
                <a:gd name="connsiteX4-63" fmla="*/ 1664327 w 3928574"/>
                <a:gd name="connsiteY4-64" fmla="*/ 4072005 h 4072005"/>
                <a:gd name="connsiteX5-65" fmla="*/ 0 w 3928574"/>
                <a:gd name="connsiteY5-66" fmla="*/ 2369390 h 4072005"/>
                <a:gd name="connsiteX6-67" fmla="*/ 2378962 w 3928574"/>
                <a:gd name="connsiteY6-68" fmla="*/ 0 h 4072005"/>
                <a:gd name="connsiteX0-69" fmla="*/ 2378962 w 3928574"/>
                <a:gd name="connsiteY0-70" fmla="*/ 0 h 4091150"/>
                <a:gd name="connsiteX1-71" fmla="*/ 3919002 w 3928574"/>
                <a:gd name="connsiteY1-72" fmla="*/ 1540041 h 4091150"/>
                <a:gd name="connsiteX2-73" fmla="*/ 3928574 w 3928574"/>
                <a:gd name="connsiteY2-74" fmla="*/ 3160450 h 4091150"/>
                <a:gd name="connsiteX3-75" fmla="*/ 2988301 w 3928574"/>
                <a:gd name="connsiteY3-76" fmla="*/ 4091150 h 4091150"/>
                <a:gd name="connsiteX4-77" fmla="*/ 1664327 w 3928574"/>
                <a:gd name="connsiteY4-78" fmla="*/ 4072005 h 4091150"/>
                <a:gd name="connsiteX5-79" fmla="*/ 0 w 3928574"/>
                <a:gd name="connsiteY5-80" fmla="*/ 2369390 h 4091150"/>
                <a:gd name="connsiteX6-81" fmla="*/ 2378962 w 3928574"/>
                <a:gd name="connsiteY6-82" fmla="*/ 0 h 40911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25" y="connsiteY6-26"/>
                </a:cxn>
              </a:cxnLst>
              <a:rect l="l" t="t" r="r" b="b"/>
              <a:pathLst>
                <a:path w="3928574" h="4091150">
                  <a:moveTo>
                    <a:pt x="2378962" y="0"/>
                  </a:moveTo>
                  <a:lnTo>
                    <a:pt x="3919002" y="1540041"/>
                  </a:lnTo>
                  <a:cubicBezTo>
                    <a:pt x="3922193" y="2080177"/>
                    <a:pt x="3925383" y="2620314"/>
                    <a:pt x="3928574" y="3160450"/>
                  </a:cubicBezTo>
                  <a:lnTo>
                    <a:pt x="2988301" y="4091150"/>
                  </a:lnTo>
                  <a:lnTo>
                    <a:pt x="1664327" y="4072005"/>
                  </a:lnTo>
                  <a:lnTo>
                    <a:pt x="0" y="2369390"/>
                  </a:lnTo>
                  <a:lnTo>
                    <a:pt x="2378962" y="0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410"/>
            <p:cNvSpPr/>
            <p:nvPr/>
          </p:nvSpPr>
          <p:spPr>
            <a:xfrm>
              <a:off x="10675349" y="1207282"/>
              <a:ext cx="1540086" cy="3080171"/>
            </a:xfrm>
            <a:custGeom>
              <a:avLst/>
              <a:gdLst>
                <a:gd name="connsiteX0" fmla="*/ 1540086 w 1540086"/>
                <a:gd name="connsiteY0" fmla="*/ 0 h 3080171"/>
                <a:gd name="connsiteX1" fmla="*/ 1540086 w 1540086"/>
                <a:gd name="connsiteY1" fmla="*/ 3080171 h 3080171"/>
                <a:gd name="connsiteX2" fmla="*/ 0 w 1540086"/>
                <a:gd name="connsiteY2" fmla="*/ 1540086 h 308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0086" h="3080171">
                  <a:moveTo>
                    <a:pt x="1540086" y="0"/>
                  </a:moveTo>
                  <a:lnTo>
                    <a:pt x="1540086" y="3080171"/>
                  </a:lnTo>
                  <a:lnTo>
                    <a:pt x="0" y="1540086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413"/>
            <p:cNvSpPr/>
            <p:nvPr/>
          </p:nvSpPr>
          <p:spPr>
            <a:xfrm>
              <a:off x="8205657" y="485775"/>
              <a:ext cx="4009778" cy="2270021"/>
            </a:xfrm>
            <a:custGeom>
              <a:avLst/>
              <a:gdLst>
                <a:gd name="connsiteX0" fmla="*/ 12046 w 4009778"/>
                <a:gd name="connsiteY0" fmla="*/ 0 h 2486731"/>
                <a:gd name="connsiteX1" fmla="*/ 4009778 w 4009778"/>
                <a:gd name="connsiteY1" fmla="*/ 0 h 2486731"/>
                <a:gd name="connsiteX2" fmla="*/ 4009778 w 4009778"/>
                <a:gd name="connsiteY2" fmla="*/ 951638 h 2486731"/>
                <a:gd name="connsiteX3" fmla="*/ 2474685 w 4009778"/>
                <a:gd name="connsiteY3" fmla="*/ 2486731 h 2486731"/>
                <a:gd name="connsiteX4" fmla="*/ 0 w 4009778"/>
                <a:gd name="connsiteY4" fmla="*/ 12046 h 2486731"/>
                <a:gd name="connsiteX0-1" fmla="*/ 12046 w 4009778"/>
                <a:gd name="connsiteY0-2" fmla="*/ 0 h 2486731"/>
                <a:gd name="connsiteX1-3" fmla="*/ 4009778 w 4009778"/>
                <a:gd name="connsiteY1-4" fmla="*/ 0 h 2486731"/>
                <a:gd name="connsiteX2-5" fmla="*/ 4009778 w 4009778"/>
                <a:gd name="connsiteY2-6" fmla="*/ 795123 h 2486731"/>
                <a:gd name="connsiteX3-7" fmla="*/ 2474685 w 4009778"/>
                <a:gd name="connsiteY3-8" fmla="*/ 2486731 h 2486731"/>
                <a:gd name="connsiteX4-9" fmla="*/ 0 w 4009778"/>
                <a:gd name="connsiteY4-10" fmla="*/ 12046 h 2486731"/>
                <a:gd name="connsiteX5" fmla="*/ 12046 w 4009778"/>
                <a:gd name="connsiteY5" fmla="*/ 0 h 24867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" y="connsiteY5"/>
                </a:cxn>
              </a:cxnLst>
              <a:rect l="l" t="t" r="r" b="b"/>
              <a:pathLst>
                <a:path w="4009778" h="2486731">
                  <a:moveTo>
                    <a:pt x="12046" y="0"/>
                  </a:moveTo>
                  <a:lnTo>
                    <a:pt x="4009778" y="0"/>
                  </a:lnTo>
                  <a:lnTo>
                    <a:pt x="4009778" y="795123"/>
                  </a:lnTo>
                  <a:lnTo>
                    <a:pt x="2474685" y="2486731"/>
                  </a:lnTo>
                  <a:lnTo>
                    <a:pt x="0" y="12046"/>
                  </a:lnTo>
                  <a:lnTo>
                    <a:pt x="12046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 userDrawn="1"/>
        </p:nvSpPr>
        <p:spPr>
          <a:xfrm>
            <a:off x="-31115" y="6783486"/>
            <a:ext cx="12244705" cy="75565"/>
          </a:xfrm>
          <a:prstGeom prst="rect">
            <a:avLst/>
          </a:prstGeom>
          <a:solidFill>
            <a:schemeClr val="accent2"/>
          </a:solidFill>
          <a:ln>
            <a:solidFill>
              <a:srgbClr val="018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-29845" y="409575"/>
            <a:ext cx="12244705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"/>
          <p:cNvPicPr>
            <a:picLocks noChangeAspect="1"/>
          </p:cNvPicPr>
          <p:nvPr userDrawn="1"/>
        </p:nvPicPr>
        <p:blipFill>
          <a:blip r:embed="rId5" cstate="print"/>
          <a:srcRect b="9202"/>
          <a:stretch>
            <a:fillRect/>
          </a:stretch>
        </p:blipFill>
        <p:spPr>
          <a:xfrm>
            <a:off x="1484630" y="17780"/>
            <a:ext cx="10728960" cy="37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874714" y="3285709"/>
            <a:ext cx="2320729" cy="2452418"/>
          </a:xfrm>
          <a:custGeom>
            <a:avLst/>
            <a:gdLst>
              <a:gd name="connsiteX0" fmla="*/ 0 w 2320729"/>
              <a:gd name="connsiteY0" fmla="*/ 0 h 2452418"/>
              <a:gd name="connsiteX1" fmla="*/ 2320729 w 2320729"/>
              <a:gd name="connsiteY1" fmla="*/ 0 h 2452418"/>
              <a:gd name="connsiteX2" fmla="*/ 2320729 w 2320729"/>
              <a:gd name="connsiteY2" fmla="*/ 2452418 h 2452418"/>
              <a:gd name="connsiteX3" fmla="*/ 0 w 2320729"/>
              <a:gd name="connsiteY3" fmla="*/ 2452418 h 245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729" h="2452418">
                <a:moveTo>
                  <a:pt x="0" y="0"/>
                </a:moveTo>
                <a:lnTo>
                  <a:pt x="2320729" y="0"/>
                </a:lnTo>
                <a:lnTo>
                  <a:pt x="2320729" y="2452418"/>
                </a:lnTo>
                <a:lnTo>
                  <a:pt x="0" y="2452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576126" y="3285709"/>
            <a:ext cx="2320729" cy="2452418"/>
          </a:xfrm>
          <a:custGeom>
            <a:avLst/>
            <a:gdLst>
              <a:gd name="connsiteX0" fmla="*/ 0 w 2320729"/>
              <a:gd name="connsiteY0" fmla="*/ 0 h 2452418"/>
              <a:gd name="connsiteX1" fmla="*/ 2320729 w 2320729"/>
              <a:gd name="connsiteY1" fmla="*/ 0 h 2452418"/>
              <a:gd name="connsiteX2" fmla="*/ 2320729 w 2320729"/>
              <a:gd name="connsiteY2" fmla="*/ 2452418 h 2452418"/>
              <a:gd name="connsiteX3" fmla="*/ 0 w 2320729"/>
              <a:gd name="connsiteY3" fmla="*/ 2452418 h 245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729" h="2452418">
                <a:moveTo>
                  <a:pt x="0" y="0"/>
                </a:moveTo>
                <a:lnTo>
                  <a:pt x="2320729" y="0"/>
                </a:lnTo>
                <a:lnTo>
                  <a:pt x="2320729" y="2452418"/>
                </a:lnTo>
                <a:lnTo>
                  <a:pt x="0" y="2452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292255" y="3285709"/>
            <a:ext cx="2320729" cy="2452418"/>
          </a:xfrm>
          <a:custGeom>
            <a:avLst/>
            <a:gdLst>
              <a:gd name="connsiteX0" fmla="*/ 0 w 2320729"/>
              <a:gd name="connsiteY0" fmla="*/ 0 h 2452418"/>
              <a:gd name="connsiteX1" fmla="*/ 2320729 w 2320729"/>
              <a:gd name="connsiteY1" fmla="*/ 0 h 2452418"/>
              <a:gd name="connsiteX2" fmla="*/ 2320729 w 2320729"/>
              <a:gd name="connsiteY2" fmla="*/ 2452418 h 2452418"/>
              <a:gd name="connsiteX3" fmla="*/ 0 w 2320729"/>
              <a:gd name="connsiteY3" fmla="*/ 2452418 h 245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729" h="2452418">
                <a:moveTo>
                  <a:pt x="0" y="0"/>
                </a:moveTo>
                <a:lnTo>
                  <a:pt x="2320729" y="0"/>
                </a:lnTo>
                <a:lnTo>
                  <a:pt x="2320729" y="2452418"/>
                </a:lnTo>
                <a:lnTo>
                  <a:pt x="0" y="2452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96560" y="3285709"/>
            <a:ext cx="2320729" cy="2452418"/>
          </a:xfrm>
          <a:custGeom>
            <a:avLst/>
            <a:gdLst>
              <a:gd name="connsiteX0" fmla="*/ 0 w 2320729"/>
              <a:gd name="connsiteY0" fmla="*/ 0 h 2452418"/>
              <a:gd name="connsiteX1" fmla="*/ 2320729 w 2320729"/>
              <a:gd name="connsiteY1" fmla="*/ 0 h 2452418"/>
              <a:gd name="connsiteX2" fmla="*/ 2320729 w 2320729"/>
              <a:gd name="connsiteY2" fmla="*/ 2452418 h 2452418"/>
              <a:gd name="connsiteX3" fmla="*/ 0 w 2320729"/>
              <a:gd name="connsiteY3" fmla="*/ 2452418 h 245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729" h="2452418">
                <a:moveTo>
                  <a:pt x="0" y="0"/>
                </a:moveTo>
                <a:lnTo>
                  <a:pt x="2320729" y="0"/>
                </a:lnTo>
                <a:lnTo>
                  <a:pt x="2320729" y="2452418"/>
                </a:lnTo>
                <a:lnTo>
                  <a:pt x="0" y="2452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874712" y="1616101"/>
            <a:ext cx="5116972" cy="1815135"/>
          </a:xfrm>
          <a:custGeom>
            <a:avLst/>
            <a:gdLst>
              <a:gd name="connsiteX0" fmla="*/ 0 w 5116972"/>
              <a:gd name="connsiteY0" fmla="*/ 0 h 1815135"/>
              <a:gd name="connsiteX1" fmla="*/ 5116972 w 5116972"/>
              <a:gd name="connsiteY1" fmla="*/ 0 h 1815135"/>
              <a:gd name="connsiteX2" fmla="*/ 5116972 w 5116972"/>
              <a:gd name="connsiteY2" fmla="*/ 1815135 h 1815135"/>
              <a:gd name="connsiteX3" fmla="*/ 0 w 5116972"/>
              <a:gd name="connsiteY3" fmla="*/ 1815135 h 181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972" h="1815135">
                <a:moveTo>
                  <a:pt x="0" y="0"/>
                </a:moveTo>
                <a:lnTo>
                  <a:pt x="5116972" y="0"/>
                </a:lnTo>
                <a:lnTo>
                  <a:pt x="5116972" y="1815135"/>
                </a:lnTo>
                <a:lnTo>
                  <a:pt x="0" y="18151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874712" y="3793785"/>
            <a:ext cx="5116972" cy="1815135"/>
          </a:xfrm>
          <a:custGeom>
            <a:avLst/>
            <a:gdLst>
              <a:gd name="connsiteX0" fmla="*/ 0 w 5116972"/>
              <a:gd name="connsiteY0" fmla="*/ 0 h 1815135"/>
              <a:gd name="connsiteX1" fmla="*/ 5116972 w 5116972"/>
              <a:gd name="connsiteY1" fmla="*/ 0 h 1815135"/>
              <a:gd name="connsiteX2" fmla="*/ 5116972 w 5116972"/>
              <a:gd name="connsiteY2" fmla="*/ 1815135 h 1815135"/>
              <a:gd name="connsiteX3" fmla="*/ 0 w 5116972"/>
              <a:gd name="connsiteY3" fmla="*/ 1815135 h 181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972" h="1815135">
                <a:moveTo>
                  <a:pt x="0" y="0"/>
                </a:moveTo>
                <a:lnTo>
                  <a:pt x="5116972" y="0"/>
                </a:lnTo>
                <a:lnTo>
                  <a:pt x="5116972" y="1815135"/>
                </a:lnTo>
                <a:lnTo>
                  <a:pt x="0" y="18151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200315" y="1616101"/>
            <a:ext cx="5116972" cy="1815135"/>
          </a:xfrm>
          <a:custGeom>
            <a:avLst/>
            <a:gdLst>
              <a:gd name="connsiteX0" fmla="*/ 0 w 5116972"/>
              <a:gd name="connsiteY0" fmla="*/ 0 h 1815135"/>
              <a:gd name="connsiteX1" fmla="*/ 5116972 w 5116972"/>
              <a:gd name="connsiteY1" fmla="*/ 0 h 1815135"/>
              <a:gd name="connsiteX2" fmla="*/ 5116972 w 5116972"/>
              <a:gd name="connsiteY2" fmla="*/ 1815135 h 1815135"/>
              <a:gd name="connsiteX3" fmla="*/ 0 w 5116972"/>
              <a:gd name="connsiteY3" fmla="*/ 1815135 h 181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972" h="1815135">
                <a:moveTo>
                  <a:pt x="0" y="0"/>
                </a:moveTo>
                <a:lnTo>
                  <a:pt x="5116972" y="0"/>
                </a:lnTo>
                <a:lnTo>
                  <a:pt x="5116972" y="1815135"/>
                </a:lnTo>
                <a:lnTo>
                  <a:pt x="0" y="18151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200315" y="3793785"/>
            <a:ext cx="5116972" cy="1815135"/>
          </a:xfrm>
          <a:custGeom>
            <a:avLst/>
            <a:gdLst>
              <a:gd name="connsiteX0" fmla="*/ 0 w 5116972"/>
              <a:gd name="connsiteY0" fmla="*/ 0 h 1815135"/>
              <a:gd name="connsiteX1" fmla="*/ 5116972 w 5116972"/>
              <a:gd name="connsiteY1" fmla="*/ 0 h 1815135"/>
              <a:gd name="connsiteX2" fmla="*/ 5116972 w 5116972"/>
              <a:gd name="connsiteY2" fmla="*/ 1815135 h 1815135"/>
              <a:gd name="connsiteX3" fmla="*/ 0 w 5116972"/>
              <a:gd name="connsiteY3" fmla="*/ 1815135 h 181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972" h="1815135">
                <a:moveTo>
                  <a:pt x="0" y="0"/>
                </a:moveTo>
                <a:lnTo>
                  <a:pt x="5116972" y="0"/>
                </a:lnTo>
                <a:lnTo>
                  <a:pt x="5116972" y="1815135"/>
                </a:lnTo>
                <a:lnTo>
                  <a:pt x="0" y="18151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413036" y="1986039"/>
            <a:ext cx="2864878" cy="2456948"/>
          </a:xfrm>
          <a:custGeom>
            <a:avLst/>
            <a:gdLst>
              <a:gd name="connsiteX0" fmla="*/ 614238 w 2864878"/>
              <a:gd name="connsiteY0" fmla="*/ 0 h 2456948"/>
              <a:gd name="connsiteX1" fmla="*/ 2250641 w 2864878"/>
              <a:gd name="connsiteY1" fmla="*/ 0 h 2456948"/>
              <a:gd name="connsiteX2" fmla="*/ 2864878 w 2864878"/>
              <a:gd name="connsiteY2" fmla="*/ 1228474 h 2456948"/>
              <a:gd name="connsiteX3" fmla="*/ 2250641 w 2864878"/>
              <a:gd name="connsiteY3" fmla="*/ 2456948 h 2456948"/>
              <a:gd name="connsiteX4" fmla="*/ 614238 w 2864878"/>
              <a:gd name="connsiteY4" fmla="*/ 2456948 h 2456948"/>
              <a:gd name="connsiteX5" fmla="*/ 0 w 2864878"/>
              <a:gd name="connsiteY5" fmla="*/ 1228474 h 2456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64878" h="2456948">
                <a:moveTo>
                  <a:pt x="614238" y="0"/>
                </a:moveTo>
                <a:lnTo>
                  <a:pt x="2250641" y="0"/>
                </a:lnTo>
                <a:lnTo>
                  <a:pt x="2864878" y="1228474"/>
                </a:lnTo>
                <a:lnTo>
                  <a:pt x="2250641" y="2456948"/>
                </a:lnTo>
                <a:lnTo>
                  <a:pt x="614238" y="2456948"/>
                </a:lnTo>
                <a:lnTo>
                  <a:pt x="0" y="12284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670586" y="1986039"/>
            <a:ext cx="2864878" cy="2456948"/>
          </a:xfrm>
          <a:custGeom>
            <a:avLst/>
            <a:gdLst>
              <a:gd name="connsiteX0" fmla="*/ 614238 w 2864878"/>
              <a:gd name="connsiteY0" fmla="*/ 0 h 2456948"/>
              <a:gd name="connsiteX1" fmla="*/ 2250641 w 2864878"/>
              <a:gd name="connsiteY1" fmla="*/ 0 h 2456948"/>
              <a:gd name="connsiteX2" fmla="*/ 2864878 w 2864878"/>
              <a:gd name="connsiteY2" fmla="*/ 1228474 h 2456948"/>
              <a:gd name="connsiteX3" fmla="*/ 2250641 w 2864878"/>
              <a:gd name="connsiteY3" fmla="*/ 2456948 h 2456948"/>
              <a:gd name="connsiteX4" fmla="*/ 614238 w 2864878"/>
              <a:gd name="connsiteY4" fmla="*/ 2456948 h 2456948"/>
              <a:gd name="connsiteX5" fmla="*/ 0 w 2864878"/>
              <a:gd name="connsiteY5" fmla="*/ 1228474 h 2456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64878" h="2456948">
                <a:moveTo>
                  <a:pt x="614238" y="0"/>
                </a:moveTo>
                <a:lnTo>
                  <a:pt x="2250641" y="0"/>
                </a:lnTo>
                <a:lnTo>
                  <a:pt x="2864878" y="1228474"/>
                </a:lnTo>
                <a:lnTo>
                  <a:pt x="2250641" y="2456948"/>
                </a:lnTo>
                <a:lnTo>
                  <a:pt x="614238" y="2456948"/>
                </a:lnTo>
                <a:lnTo>
                  <a:pt x="0" y="12284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928136" y="1986039"/>
            <a:ext cx="2864878" cy="2456948"/>
          </a:xfrm>
          <a:custGeom>
            <a:avLst/>
            <a:gdLst>
              <a:gd name="connsiteX0" fmla="*/ 614238 w 2864878"/>
              <a:gd name="connsiteY0" fmla="*/ 0 h 2456948"/>
              <a:gd name="connsiteX1" fmla="*/ 2250641 w 2864878"/>
              <a:gd name="connsiteY1" fmla="*/ 0 h 2456948"/>
              <a:gd name="connsiteX2" fmla="*/ 2864878 w 2864878"/>
              <a:gd name="connsiteY2" fmla="*/ 1228474 h 2456948"/>
              <a:gd name="connsiteX3" fmla="*/ 2250641 w 2864878"/>
              <a:gd name="connsiteY3" fmla="*/ 2456948 h 2456948"/>
              <a:gd name="connsiteX4" fmla="*/ 614238 w 2864878"/>
              <a:gd name="connsiteY4" fmla="*/ 2456948 h 2456948"/>
              <a:gd name="connsiteX5" fmla="*/ 0 w 2864878"/>
              <a:gd name="connsiteY5" fmla="*/ 1228474 h 2456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64878" h="2456948">
                <a:moveTo>
                  <a:pt x="614238" y="0"/>
                </a:moveTo>
                <a:lnTo>
                  <a:pt x="2250641" y="0"/>
                </a:lnTo>
                <a:lnTo>
                  <a:pt x="2864878" y="1228474"/>
                </a:lnTo>
                <a:lnTo>
                  <a:pt x="2250641" y="2456948"/>
                </a:lnTo>
                <a:lnTo>
                  <a:pt x="614238" y="2456948"/>
                </a:lnTo>
                <a:lnTo>
                  <a:pt x="0" y="12284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229664" y="1955801"/>
            <a:ext cx="1641860" cy="1624794"/>
          </a:xfrm>
          <a:custGeom>
            <a:avLst/>
            <a:gdLst>
              <a:gd name="connsiteX0" fmla="*/ 820930 w 1641860"/>
              <a:gd name="connsiteY0" fmla="*/ 0 h 1624794"/>
              <a:gd name="connsiteX1" fmla="*/ 1641860 w 1641860"/>
              <a:gd name="connsiteY1" fmla="*/ 812397 h 1624794"/>
              <a:gd name="connsiteX2" fmla="*/ 820930 w 1641860"/>
              <a:gd name="connsiteY2" fmla="*/ 1624794 h 1624794"/>
              <a:gd name="connsiteX3" fmla="*/ 0 w 1641860"/>
              <a:gd name="connsiteY3" fmla="*/ 812397 h 1624794"/>
              <a:gd name="connsiteX4" fmla="*/ 820930 w 1641860"/>
              <a:gd name="connsiteY4" fmla="*/ 0 h 16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1860" h="1624794">
                <a:moveTo>
                  <a:pt x="820930" y="0"/>
                </a:moveTo>
                <a:cubicBezTo>
                  <a:pt x="1274317" y="0"/>
                  <a:pt x="1641860" y="363723"/>
                  <a:pt x="1641860" y="812397"/>
                </a:cubicBezTo>
                <a:cubicBezTo>
                  <a:pt x="1641860" y="1261071"/>
                  <a:pt x="1274317" y="1624794"/>
                  <a:pt x="820930" y="1624794"/>
                </a:cubicBezTo>
                <a:cubicBezTo>
                  <a:pt x="367543" y="1624794"/>
                  <a:pt x="0" y="1261071"/>
                  <a:pt x="0" y="812397"/>
                </a:cubicBezTo>
                <a:cubicBezTo>
                  <a:pt x="0" y="363723"/>
                  <a:pt x="367543" y="0"/>
                  <a:pt x="8209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841929" y="1955801"/>
            <a:ext cx="1641860" cy="1624794"/>
          </a:xfrm>
          <a:custGeom>
            <a:avLst/>
            <a:gdLst>
              <a:gd name="connsiteX0" fmla="*/ 820930 w 1641860"/>
              <a:gd name="connsiteY0" fmla="*/ 0 h 1624794"/>
              <a:gd name="connsiteX1" fmla="*/ 1641860 w 1641860"/>
              <a:gd name="connsiteY1" fmla="*/ 812397 h 1624794"/>
              <a:gd name="connsiteX2" fmla="*/ 820930 w 1641860"/>
              <a:gd name="connsiteY2" fmla="*/ 1624794 h 1624794"/>
              <a:gd name="connsiteX3" fmla="*/ 0 w 1641860"/>
              <a:gd name="connsiteY3" fmla="*/ 812397 h 1624794"/>
              <a:gd name="connsiteX4" fmla="*/ 820930 w 1641860"/>
              <a:gd name="connsiteY4" fmla="*/ 0 h 16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1860" h="1624794">
                <a:moveTo>
                  <a:pt x="820930" y="0"/>
                </a:moveTo>
                <a:cubicBezTo>
                  <a:pt x="1274317" y="0"/>
                  <a:pt x="1641860" y="363723"/>
                  <a:pt x="1641860" y="812397"/>
                </a:cubicBezTo>
                <a:cubicBezTo>
                  <a:pt x="1641860" y="1261071"/>
                  <a:pt x="1274317" y="1624794"/>
                  <a:pt x="820930" y="1624794"/>
                </a:cubicBezTo>
                <a:cubicBezTo>
                  <a:pt x="367543" y="1624794"/>
                  <a:pt x="0" y="1261071"/>
                  <a:pt x="0" y="812397"/>
                </a:cubicBezTo>
                <a:cubicBezTo>
                  <a:pt x="0" y="363723"/>
                  <a:pt x="367543" y="0"/>
                  <a:pt x="8209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454193" y="1955801"/>
            <a:ext cx="1641860" cy="1624794"/>
          </a:xfrm>
          <a:custGeom>
            <a:avLst/>
            <a:gdLst>
              <a:gd name="connsiteX0" fmla="*/ 820930 w 1641860"/>
              <a:gd name="connsiteY0" fmla="*/ 0 h 1624794"/>
              <a:gd name="connsiteX1" fmla="*/ 1641860 w 1641860"/>
              <a:gd name="connsiteY1" fmla="*/ 812397 h 1624794"/>
              <a:gd name="connsiteX2" fmla="*/ 820930 w 1641860"/>
              <a:gd name="connsiteY2" fmla="*/ 1624794 h 1624794"/>
              <a:gd name="connsiteX3" fmla="*/ 0 w 1641860"/>
              <a:gd name="connsiteY3" fmla="*/ 812397 h 1624794"/>
              <a:gd name="connsiteX4" fmla="*/ 820930 w 1641860"/>
              <a:gd name="connsiteY4" fmla="*/ 0 h 16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1860" h="1624794">
                <a:moveTo>
                  <a:pt x="820930" y="0"/>
                </a:moveTo>
                <a:cubicBezTo>
                  <a:pt x="1274317" y="0"/>
                  <a:pt x="1641860" y="363723"/>
                  <a:pt x="1641860" y="812397"/>
                </a:cubicBezTo>
                <a:cubicBezTo>
                  <a:pt x="1641860" y="1261071"/>
                  <a:pt x="1274317" y="1624794"/>
                  <a:pt x="820930" y="1624794"/>
                </a:cubicBezTo>
                <a:cubicBezTo>
                  <a:pt x="367543" y="1624794"/>
                  <a:pt x="0" y="1261071"/>
                  <a:pt x="0" y="812397"/>
                </a:cubicBezTo>
                <a:cubicBezTo>
                  <a:pt x="0" y="363723"/>
                  <a:pt x="367543" y="0"/>
                  <a:pt x="8209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9066458" y="1955801"/>
            <a:ext cx="1641860" cy="1624794"/>
          </a:xfrm>
          <a:custGeom>
            <a:avLst/>
            <a:gdLst>
              <a:gd name="connsiteX0" fmla="*/ 820930 w 1641860"/>
              <a:gd name="connsiteY0" fmla="*/ 0 h 1624794"/>
              <a:gd name="connsiteX1" fmla="*/ 1641860 w 1641860"/>
              <a:gd name="connsiteY1" fmla="*/ 812397 h 1624794"/>
              <a:gd name="connsiteX2" fmla="*/ 820930 w 1641860"/>
              <a:gd name="connsiteY2" fmla="*/ 1624794 h 1624794"/>
              <a:gd name="connsiteX3" fmla="*/ 0 w 1641860"/>
              <a:gd name="connsiteY3" fmla="*/ 812397 h 1624794"/>
              <a:gd name="connsiteX4" fmla="*/ 820930 w 1641860"/>
              <a:gd name="connsiteY4" fmla="*/ 0 h 16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1860" h="1624794">
                <a:moveTo>
                  <a:pt x="820930" y="0"/>
                </a:moveTo>
                <a:cubicBezTo>
                  <a:pt x="1274317" y="0"/>
                  <a:pt x="1641860" y="363723"/>
                  <a:pt x="1641860" y="812397"/>
                </a:cubicBezTo>
                <a:cubicBezTo>
                  <a:pt x="1641860" y="1261071"/>
                  <a:pt x="1274317" y="1624794"/>
                  <a:pt x="820930" y="1624794"/>
                </a:cubicBezTo>
                <a:cubicBezTo>
                  <a:pt x="367543" y="1624794"/>
                  <a:pt x="0" y="1261071"/>
                  <a:pt x="0" y="812397"/>
                </a:cubicBezTo>
                <a:cubicBezTo>
                  <a:pt x="0" y="363723"/>
                  <a:pt x="367543" y="0"/>
                  <a:pt x="8209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31A7A-6D1B-4A49-A7BF-B3B4F68A910D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D634B-7F46-4F53-985C-180EA2F836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1D3D6-BCE0-4AFD-9D4D-CB0A2725C5DF}" type="datetimeFigureOut">
              <a:rPr lang="zh-CN" altLang="en-US" smtClean="0"/>
              <a:pPr/>
              <a:t>2019/4/24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482DD-DA66-410D-AC09-342A75300C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882" y="2393670"/>
            <a:ext cx="655070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zh-CN" altLang="zh-CN" sz="4800" b="1" smtClean="0">
                <a:solidFill>
                  <a:srgbClr val="C00000"/>
                </a:solidFill>
              </a:rPr>
              <a:t>习近平新时代</a:t>
            </a:r>
            <a:endParaRPr lang="en-US" altLang="zh-CN" sz="4800" b="1" smtClean="0">
              <a:solidFill>
                <a:srgbClr val="C00000"/>
              </a:solidFill>
            </a:endParaRPr>
          </a:p>
          <a:p>
            <a:pPr algn="ctr">
              <a:lnSpc>
                <a:spcPts val="7000"/>
              </a:lnSpc>
            </a:pPr>
            <a:r>
              <a:rPr lang="zh-CN" altLang="zh-CN" sz="4800" b="1" smtClean="0">
                <a:solidFill>
                  <a:srgbClr val="C00000"/>
                </a:solidFill>
              </a:rPr>
              <a:t>中国特色社会主义思想</a:t>
            </a:r>
            <a:endParaRPr lang="en-US" altLang="zh-CN" sz="4800" b="1" smtClean="0">
              <a:solidFill>
                <a:srgbClr val="C00000"/>
              </a:solidFill>
            </a:endParaRPr>
          </a:p>
          <a:p>
            <a:pPr algn="ctr">
              <a:lnSpc>
                <a:spcPts val="7000"/>
              </a:lnSpc>
            </a:pPr>
            <a:r>
              <a:rPr lang="zh-CN" altLang="zh-CN" sz="4800" b="1" smtClean="0">
                <a:solidFill>
                  <a:srgbClr val="C00000"/>
                </a:solidFill>
              </a:rPr>
              <a:t>的产生和整体逻辑</a:t>
            </a:r>
            <a:endParaRPr lang="zh-CN" altLang="en-US" sz="4800" b="1" dirty="0">
              <a:solidFill>
                <a:srgbClr val="C00000"/>
              </a:solidFill>
            </a:endParaRPr>
          </a:p>
        </p:txBody>
      </p:sp>
      <p:sp>
        <p:nvSpPr>
          <p:cNvPr id="3" name="文本框 1"/>
          <p:cNvSpPr txBox="1"/>
          <p:nvPr/>
        </p:nvSpPr>
        <p:spPr>
          <a:xfrm>
            <a:off x="5913831" y="5911263"/>
            <a:ext cx="3340100" cy="57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4200"/>
              </a:lnSpc>
            </a:pPr>
            <a:r>
              <a: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主讲人：张馨娅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0983" y="845908"/>
            <a:ext cx="962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smtClean="0">
                <a:solidFill>
                  <a:srgbClr val="C00000"/>
                </a:solidFill>
              </a:rPr>
              <a:t>三、习近平新时代中国特色社会主义思想的理论品格</a:t>
            </a:r>
            <a:endParaRPr lang="zh-CN" altLang="zh-CN" sz="3200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0510" y="1655378"/>
            <a:ext cx="4493538" cy="6986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smtClean="0"/>
              <a:t>（一）坚定的政治</a:t>
            </a:r>
            <a:r>
              <a:rPr lang="zh-CN" altLang="zh-CN" sz="2800" smtClean="0"/>
              <a:t>定</a:t>
            </a:r>
            <a:r>
              <a:rPr lang="zh-CN" altLang="zh-CN" sz="2800" smtClean="0"/>
              <a:t>力</a:t>
            </a:r>
            <a:endParaRPr lang="en-US" altLang="zh-CN" sz="2800" smtClean="0"/>
          </a:p>
          <a:p>
            <a:pPr>
              <a:lnSpc>
                <a:spcPct val="150000"/>
              </a:lnSpc>
            </a:pPr>
            <a:r>
              <a:rPr lang="zh-CN" altLang="zh-CN" sz="2800" smtClean="0"/>
              <a:t>（二）宏大的历史视野</a:t>
            </a:r>
          </a:p>
          <a:p>
            <a:pPr>
              <a:lnSpc>
                <a:spcPct val="150000"/>
              </a:lnSpc>
            </a:pPr>
            <a:r>
              <a:rPr lang="zh-CN" altLang="zh-CN" sz="2800" smtClean="0"/>
              <a:t>（三）高度的文化自觉</a:t>
            </a:r>
          </a:p>
          <a:p>
            <a:pPr>
              <a:lnSpc>
                <a:spcPct val="150000"/>
              </a:lnSpc>
            </a:pPr>
            <a:r>
              <a:rPr lang="zh-CN" altLang="zh-CN" sz="2800" smtClean="0"/>
              <a:t>（四）鲜明的主体意识</a:t>
            </a:r>
          </a:p>
          <a:p>
            <a:pPr>
              <a:lnSpc>
                <a:spcPct val="150000"/>
              </a:lnSpc>
            </a:pPr>
            <a:r>
              <a:rPr lang="zh-CN" altLang="zh-CN" sz="2800" smtClean="0"/>
              <a:t>（五）科学的思想方法</a:t>
            </a:r>
          </a:p>
          <a:p>
            <a:pPr>
              <a:lnSpc>
                <a:spcPct val="150000"/>
              </a:lnSpc>
            </a:pPr>
            <a:r>
              <a:rPr lang="zh-CN" altLang="zh-CN" sz="2800" smtClean="0"/>
              <a:t>（六）返本开新的创造精神</a:t>
            </a:r>
          </a:p>
          <a:p>
            <a:endParaRPr lang="zh-CN" altLang="zh-CN" sz="2800" smtClean="0"/>
          </a:p>
          <a:p>
            <a:endParaRPr lang="zh-CN" altLang="zh-CN" sz="2800" smtClean="0"/>
          </a:p>
          <a:p>
            <a:endParaRPr lang="zh-CN" altLang="zh-CN" sz="2800" smtClean="0"/>
          </a:p>
          <a:p>
            <a:endParaRPr lang="zh-CN" altLang="zh-CN" sz="2800" smtClean="0"/>
          </a:p>
          <a:p>
            <a:endParaRPr lang="zh-CN" altLang="zh-CN" sz="2800" smtClean="0"/>
          </a:p>
          <a:p>
            <a:endParaRPr lang="en-US" altLang="zh-CN" sz="2800" b="1" smtClean="0"/>
          </a:p>
          <a:p>
            <a:endParaRPr lang="zh-CN" altLang="zh-CN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72731" y="2788245"/>
            <a:ext cx="2901756" cy="1692771"/>
          </a:xfrm>
          <a:prstGeom prst="rect">
            <a:avLst/>
          </a:prstGeom>
          <a:noFill/>
          <a:effectLst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5200" b="1" dirty="0" smtClean="0">
                <a:solidFill>
                  <a:srgbClr val="0187A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谢谢观看</a:t>
            </a:r>
            <a:endParaRPr lang="en-US" altLang="zh-CN" sz="5200" b="1" dirty="0" smtClean="0">
              <a:solidFill>
                <a:srgbClr val="0187A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r>
              <a:rPr lang="en-US" altLang="zh-CN" sz="5200" dirty="0" smtClean="0">
                <a:solidFill>
                  <a:srgbClr val="0187A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THANKS</a:t>
            </a:r>
            <a:endParaRPr lang="zh-CN" altLang="en-US" sz="3600" dirty="0">
              <a:solidFill>
                <a:srgbClr val="0187A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0983" y="845908"/>
            <a:ext cx="962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smtClean="0">
                <a:solidFill>
                  <a:srgbClr val="C00000"/>
                </a:solidFill>
              </a:rPr>
              <a:t>一、从习近平同志的工作实践看新思想的产生和发展</a:t>
            </a:r>
            <a:endParaRPr lang="zh-CN" altLang="zh-CN" sz="3200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55519" y="1895220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smtClean="0"/>
              <a:t>（一）梁家</a:t>
            </a:r>
            <a:r>
              <a:rPr lang="zh-CN" altLang="zh-CN" sz="2800" b="1" smtClean="0"/>
              <a:t>河</a:t>
            </a:r>
            <a:r>
              <a:rPr lang="zh-CN" altLang="zh-CN" sz="2800" b="1" smtClean="0"/>
              <a:t>：</a:t>
            </a:r>
            <a:endParaRPr lang="zh-CN" altLang="zh-CN" sz="2800"/>
          </a:p>
        </p:txBody>
      </p:sp>
      <p:pic>
        <p:nvPicPr>
          <p:cNvPr id="4" name="图片 3" descr="tim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7304" y="2848130"/>
            <a:ext cx="4659442" cy="3191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0983" y="845908"/>
            <a:ext cx="962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smtClean="0">
                <a:solidFill>
                  <a:srgbClr val="C00000"/>
                </a:solidFill>
              </a:rPr>
              <a:t>一、从习近平同志的工作实践看新思想的产生和发展</a:t>
            </a:r>
            <a:endParaRPr lang="zh-CN" altLang="zh-CN" sz="3200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55519" y="1895220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smtClean="0"/>
              <a:t>（二）正定县：</a:t>
            </a:r>
            <a:endParaRPr lang="zh-CN" altLang="zh-CN" sz="2800"/>
          </a:p>
        </p:txBody>
      </p:sp>
      <p:pic>
        <p:nvPicPr>
          <p:cNvPr id="5" name="图片 4" descr="u=2442512854,338267032&amp;fm=26&amp;gp=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4809" y="2692217"/>
            <a:ext cx="4762500" cy="3362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0983" y="845908"/>
            <a:ext cx="962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smtClean="0">
                <a:solidFill>
                  <a:srgbClr val="C00000"/>
                </a:solidFill>
              </a:rPr>
              <a:t>一、从习近平同志的工作实践看新思想的产生和发展</a:t>
            </a:r>
            <a:endParaRPr lang="zh-CN" altLang="zh-CN" sz="3200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55519" y="1895220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smtClean="0"/>
              <a:t>（三）福建省：</a:t>
            </a:r>
            <a:endParaRPr lang="zh-CN" altLang="zh-CN" sz="2800"/>
          </a:p>
        </p:txBody>
      </p:sp>
      <p:pic>
        <p:nvPicPr>
          <p:cNvPr id="5" name="图片 4" descr="timg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3173" y="2460127"/>
            <a:ext cx="4898240" cy="3565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0983" y="845908"/>
            <a:ext cx="962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smtClean="0">
                <a:solidFill>
                  <a:srgbClr val="C00000"/>
                </a:solidFill>
              </a:rPr>
              <a:t>一、从习近平同志的工作实践看新思想的产生和发展</a:t>
            </a:r>
            <a:endParaRPr lang="zh-CN" altLang="zh-CN" sz="3200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55519" y="1895220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smtClean="0"/>
              <a:t>（四）浙江省：</a:t>
            </a:r>
            <a:endParaRPr lang="zh-CN" altLang="zh-CN" sz="2800"/>
          </a:p>
        </p:txBody>
      </p:sp>
      <p:pic>
        <p:nvPicPr>
          <p:cNvPr id="6" name="图片 5" descr="timg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9372" y="2323474"/>
            <a:ext cx="3113198" cy="4077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0983" y="845908"/>
            <a:ext cx="962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smtClean="0">
                <a:solidFill>
                  <a:srgbClr val="C00000"/>
                </a:solidFill>
              </a:rPr>
              <a:t>一、从习近平同志的工作实践看新思想的产生和发展</a:t>
            </a:r>
            <a:endParaRPr lang="zh-CN" altLang="zh-CN" sz="3200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55519" y="1895220"/>
            <a:ext cx="5570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smtClean="0"/>
              <a:t>（五）党的十七大至党的十八大：</a:t>
            </a:r>
            <a:endParaRPr lang="zh-CN" altLang="zh-CN" sz="2800"/>
          </a:p>
        </p:txBody>
      </p:sp>
      <p:pic>
        <p:nvPicPr>
          <p:cNvPr id="5" name="图片 4" descr="timg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1022" y="2863121"/>
            <a:ext cx="5376150" cy="3057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0983" y="845908"/>
            <a:ext cx="962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smtClean="0">
                <a:solidFill>
                  <a:srgbClr val="C00000"/>
                </a:solidFill>
              </a:rPr>
              <a:t>一、从习近平同志的工作实践看新思想的产生和发展</a:t>
            </a:r>
            <a:endParaRPr lang="zh-CN" altLang="zh-CN" sz="3200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55519" y="1895220"/>
            <a:ext cx="5570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smtClean="0"/>
              <a:t>（六）党的十八大至党的十九大：</a:t>
            </a:r>
            <a:endParaRPr lang="zh-CN" altLang="zh-CN" sz="2800"/>
          </a:p>
        </p:txBody>
      </p:sp>
      <p:pic>
        <p:nvPicPr>
          <p:cNvPr id="4" name="图片 3" descr="timg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1168" y="2766660"/>
            <a:ext cx="5817919" cy="3444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0983" y="845908"/>
            <a:ext cx="962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smtClean="0">
                <a:solidFill>
                  <a:srgbClr val="C00000"/>
                </a:solidFill>
              </a:rPr>
              <a:t>一、从习近平同志的工作实践看新思想的产生和发展</a:t>
            </a:r>
            <a:endParaRPr lang="zh-CN" altLang="zh-CN" sz="3200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55519" y="1895220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smtClean="0"/>
              <a:t>（七）党的十九大以来：</a:t>
            </a:r>
            <a:endParaRPr lang="zh-CN" altLang="zh-CN" sz="2800"/>
          </a:p>
        </p:txBody>
      </p:sp>
      <p:pic>
        <p:nvPicPr>
          <p:cNvPr id="4" name="图片 3" descr="timg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7318" y="2623279"/>
            <a:ext cx="5356879" cy="3617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0983" y="845908"/>
            <a:ext cx="962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smtClean="0">
                <a:solidFill>
                  <a:srgbClr val="C00000"/>
                </a:solidFill>
              </a:rPr>
              <a:t>二、习近平新时代中国特色社会主义思想的理论逻辑</a:t>
            </a:r>
            <a:endParaRPr lang="zh-CN" altLang="zh-CN" sz="3200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0510" y="1655378"/>
            <a:ext cx="10238700" cy="6555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smtClean="0"/>
              <a:t>（一）核心要义：坚持和发展中国特色社会</a:t>
            </a:r>
            <a:r>
              <a:rPr lang="zh-CN" altLang="zh-CN" sz="2800" smtClean="0"/>
              <a:t>主</a:t>
            </a:r>
            <a:r>
              <a:rPr lang="zh-CN" altLang="zh-CN" sz="2800" smtClean="0"/>
              <a:t>义</a:t>
            </a:r>
            <a:endParaRPr lang="en-US" altLang="zh-CN" sz="2800" smtClean="0"/>
          </a:p>
          <a:p>
            <a:pPr>
              <a:lnSpc>
                <a:spcPct val="150000"/>
              </a:lnSpc>
            </a:pPr>
            <a:r>
              <a:rPr lang="zh-CN" altLang="zh-CN" sz="2800" smtClean="0"/>
              <a:t>（二）历史方位：中国特色社会主义进入新</a:t>
            </a:r>
            <a:r>
              <a:rPr lang="zh-CN" altLang="zh-CN" sz="2800" smtClean="0"/>
              <a:t>时</a:t>
            </a:r>
            <a:r>
              <a:rPr lang="zh-CN" altLang="zh-CN" sz="2800" smtClean="0"/>
              <a:t>代</a:t>
            </a:r>
            <a:endParaRPr lang="en-US" altLang="zh-CN" sz="2800" smtClean="0"/>
          </a:p>
          <a:p>
            <a:pPr>
              <a:lnSpc>
                <a:spcPct val="150000"/>
              </a:lnSpc>
            </a:pPr>
            <a:r>
              <a:rPr lang="zh-CN" altLang="zh-CN" sz="2800" smtClean="0"/>
              <a:t>（三）顶层设计：新时代中国特色社会主义总任务总依据总</a:t>
            </a:r>
            <a:r>
              <a:rPr lang="zh-CN" altLang="zh-CN" sz="2800" smtClean="0"/>
              <a:t>布</a:t>
            </a:r>
            <a:r>
              <a:rPr lang="zh-CN" altLang="zh-CN" sz="2800" smtClean="0"/>
              <a:t>局</a:t>
            </a:r>
            <a:endParaRPr lang="en-US" altLang="zh-CN" sz="2800" smtClean="0"/>
          </a:p>
          <a:p>
            <a:pPr>
              <a:lnSpc>
                <a:spcPct val="150000"/>
              </a:lnSpc>
            </a:pPr>
            <a:r>
              <a:rPr lang="zh-CN" altLang="zh-CN" sz="2800" smtClean="0"/>
              <a:t>（四）重点部署：改革、法治、国防、外交、</a:t>
            </a:r>
            <a:r>
              <a:rPr lang="zh-CN" altLang="zh-CN" sz="2800" smtClean="0"/>
              <a:t>党</a:t>
            </a:r>
            <a:r>
              <a:rPr lang="zh-CN" altLang="zh-CN" sz="2800" smtClean="0"/>
              <a:t>建</a:t>
            </a:r>
            <a:endParaRPr lang="en-US" altLang="zh-CN" sz="2800" smtClean="0"/>
          </a:p>
          <a:p>
            <a:pPr>
              <a:lnSpc>
                <a:spcPct val="150000"/>
              </a:lnSpc>
            </a:pPr>
            <a:r>
              <a:rPr lang="zh-CN" altLang="zh-CN" sz="2800" smtClean="0"/>
              <a:t>（五）根本保证：中国共产党的</a:t>
            </a:r>
            <a:r>
              <a:rPr lang="zh-CN" altLang="zh-CN" sz="2800" smtClean="0"/>
              <a:t>领</a:t>
            </a:r>
            <a:r>
              <a:rPr lang="zh-CN" altLang="zh-CN" sz="2800" smtClean="0"/>
              <a:t>导</a:t>
            </a:r>
            <a:endParaRPr lang="en-US" altLang="zh-CN" sz="2800" smtClean="0"/>
          </a:p>
          <a:p>
            <a:pPr>
              <a:lnSpc>
                <a:spcPct val="150000"/>
              </a:lnSpc>
            </a:pPr>
            <a:r>
              <a:rPr lang="zh-CN" altLang="zh-CN" sz="2800" smtClean="0"/>
              <a:t>（六）基本方略：</a:t>
            </a:r>
            <a:r>
              <a:rPr lang="en-US" altLang="zh-CN" sz="2800" smtClean="0"/>
              <a:t>“14</a:t>
            </a:r>
            <a:r>
              <a:rPr lang="zh-CN" altLang="zh-CN" sz="2800" smtClean="0"/>
              <a:t>个坚持</a:t>
            </a:r>
            <a:r>
              <a:rPr lang="en-US" altLang="zh-CN" sz="2800" smtClean="0"/>
              <a:t>”</a:t>
            </a:r>
            <a:endParaRPr lang="zh-CN" altLang="zh-CN" sz="2800" smtClean="0"/>
          </a:p>
          <a:p>
            <a:endParaRPr lang="zh-CN" altLang="zh-CN" sz="2800" smtClean="0"/>
          </a:p>
          <a:p>
            <a:endParaRPr lang="zh-CN" altLang="zh-CN" sz="2800" smtClean="0"/>
          </a:p>
          <a:p>
            <a:endParaRPr lang="zh-CN" altLang="zh-CN" sz="2800" smtClean="0"/>
          </a:p>
          <a:p>
            <a:endParaRPr lang="zh-CN" altLang="zh-CN" sz="2800" smtClean="0"/>
          </a:p>
          <a:p>
            <a:endParaRPr lang="en-US" altLang="zh-CN" sz="2800" b="1" smtClean="0"/>
          </a:p>
          <a:p>
            <a:endParaRPr lang="zh-CN" altLang="zh-CN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B7D0"/>
      </a:accent1>
      <a:accent2>
        <a:srgbClr val="0187AC"/>
      </a:accent2>
      <a:accent3>
        <a:srgbClr val="1AA4BE"/>
      </a:accent3>
      <a:accent4>
        <a:srgbClr val="52C3CB"/>
      </a:accent4>
      <a:accent5>
        <a:srgbClr val="42BDC6"/>
      </a:accent5>
      <a:accent6>
        <a:srgbClr val="168EA6"/>
      </a:accent6>
      <a:hlink>
        <a:srgbClr val="41B7D0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2267</TotalTime>
  <Words>506</Words>
  <Application>Microsoft Office PowerPoint</Application>
  <PresentationFormat>自定义</PresentationFormat>
  <Paragraphs>53</Paragraphs>
  <Slides>11</Slides>
  <Notes>10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11</vt:i4>
      </vt:variant>
    </vt:vector>
  </HeadingPairs>
  <TitlesOfParts>
    <vt:vector size="14" baseType="lpstr">
      <vt:lpstr>Office 主题​​</vt:lpstr>
      <vt:lpstr>1_自定义设计方案</vt:lpstr>
      <vt:lpstr>自定义设计方案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dreamsummit</cp:lastModifiedBy>
  <cp:revision>291</cp:revision>
  <dcterms:created xsi:type="dcterms:W3CDTF">2017-06-22T13:04:00Z</dcterms:created>
  <dcterms:modified xsi:type="dcterms:W3CDTF">2019-04-24T04:47:31Z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2052-10.1.0.7401</vt:lpwstr>
  </property>
</Properties>
</file>