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5" r:id="rId3"/>
    <p:sldMasterId id="2147483686" r:id="rId4"/>
    <p:sldMasterId id="2147483703" r:id="rId5"/>
  </p:sldMasterIdLst>
  <p:notesMasterIdLst>
    <p:notesMasterId r:id="rId7"/>
  </p:notesMasterIdLst>
  <p:sldIdLst>
    <p:sldId id="326" r:id="rId6"/>
    <p:sldId id="4048" r:id="rId8"/>
    <p:sldId id="4015" r:id="rId9"/>
    <p:sldId id="4018" r:id="rId10"/>
    <p:sldId id="4064" r:id="rId11"/>
    <p:sldId id="4057" r:id="rId12"/>
    <p:sldId id="4052" r:id="rId13"/>
    <p:sldId id="4229" r:id="rId14"/>
    <p:sldId id="4050" r:id="rId15"/>
    <p:sldId id="4202" r:id="rId16"/>
    <p:sldId id="4016" r:id="rId17"/>
    <p:sldId id="4203" r:id="rId18"/>
    <p:sldId id="4059" r:id="rId19"/>
    <p:sldId id="4043" r:id="rId20"/>
    <p:sldId id="4032" r:id="rId21"/>
    <p:sldId id="4033" r:id="rId22"/>
    <p:sldId id="4201" r:id="rId23"/>
    <p:sldId id="4035" r:id="rId24"/>
    <p:sldId id="4219" r:id="rId25"/>
    <p:sldId id="4024" r:id="rId26"/>
    <p:sldId id="4038" r:id="rId27"/>
    <p:sldId id="4217" r:id="rId28"/>
    <p:sldId id="4218" r:id="rId29"/>
    <p:sldId id="4211" r:id="rId30"/>
    <p:sldId id="4040" r:id="rId31"/>
    <p:sldId id="4041" r:id="rId32"/>
    <p:sldId id="4042" r:id="rId33"/>
    <p:sldId id="4209" r:id="rId34"/>
    <p:sldId id="4019" r:id="rId35"/>
    <p:sldId id="3918" r:id="rId36"/>
    <p:sldId id="3913" r:id="rId37"/>
    <p:sldId id="3916" r:id="rId38"/>
    <p:sldId id="3737" r:id="rId39"/>
    <p:sldId id="4020" r:id="rId40"/>
  </p:sldIdLst>
  <p:sldSz cx="12192000" cy="6858000"/>
  <p:notesSz cx="6858000" cy="9144000"/>
  <p:embeddedFontLst>
    <p:embeddedFont>
      <p:font typeface="汉仪雪君体简" panose="02010604000101010101" charset="-122"/>
      <p:regular r:id="rId45"/>
    </p:embeddedFont>
    <p:embeddedFont>
      <p:font typeface="微软雅黑 Light" panose="020B0502040204020203" charset="-122"/>
      <p:regular r:id="rId46"/>
    </p:embeddedFont>
    <p:embeddedFont>
      <p:font typeface="微软雅黑" panose="020B0503020204020204" charset="-122"/>
      <p:regular r:id="rId47"/>
    </p:embeddedFont>
    <p:embeddedFont>
      <p:font typeface="华文行楷" panose="02010800040101010101" pitchFamily="2" charset="-122"/>
      <p:regular r:id="rId48"/>
    </p:embeddedFont>
    <p:embeddedFont>
      <p:font typeface="汉仪尚巍手书W" panose="00020600040101010101" charset="-122"/>
      <p:regular r:id="rId49"/>
    </p:embeddedFont>
    <p:embeddedFont>
      <p:font typeface="等线" panose="02010600030101010101" charset="-122"/>
      <p:regular r:id="rId50"/>
    </p:embeddedFont>
    <p:embeddedFont>
      <p:font typeface="字魂43号-国朝手书" panose="00000500000000000000" charset="-122"/>
      <p:regular r:id="rId51"/>
    </p:embeddedFont>
    <p:embeddedFont>
      <p:font typeface="方正粗黑宋简体" panose="02000000000000000000" charset="-122"/>
      <p:regular r:id="rId5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用户"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87AC"/>
    <a:srgbClr val="856D75"/>
    <a:srgbClr val="4CA6C6"/>
    <a:srgbClr val="568EBC"/>
    <a:srgbClr val="BB2740"/>
    <a:srgbClr val="BB3769"/>
    <a:srgbClr val="B63CB0"/>
    <a:srgbClr val="51AFD0"/>
    <a:srgbClr val="152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63" autoAdjust="0"/>
  </p:normalViewPr>
  <p:slideViewPr>
    <p:cSldViewPr snapToGrid="0">
      <p:cViewPr varScale="1">
        <p:scale>
          <a:sx n="69" d="100"/>
          <a:sy n="69" d="100"/>
        </p:scale>
        <p:origin x="1205" y="67"/>
      </p:cViewPr>
      <p:guideLst>
        <p:guide orient="horz" pos="2086"/>
        <p:guide pos="3752"/>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Master" Target="slideMasters/slideMaster4.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4615D-9CE9-429A-A223-474B18918F2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F0B17-20C8-4CBB-BD66-70902ADF39C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r>
              <a:rPr lang="zh-CN" altLang="en-US" dirty="0"/>
              <a:t>今天，伟大的抗疫精神又加入了中国精神谱系这一大家庭。习近平总书记指出：“伟大抗疫精神，同中华民族长期形成的特质禀赋和文化基因一脉相承，是爱国主义、集体主义、社会主义精神的传承和发展，是中国精神的生动诠释，丰富了民族精神和时代精神的内涵。”</a:t>
            </a:r>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实现中华民族伟大复兴的中国梦，必须弘扬中国精神，这就是以爱国主义为核心的民族精神和以改革创新为核心的时代精神。</a:t>
            </a:r>
            <a:endParaRPr lang="en-US" altLang="zh-CN" dirty="0"/>
          </a:p>
          <a:p>
            <a:r>
              <a:rPr lang="zh-CN" altLang="en-US" dirty="0"/>
              <a:t>中国精神”是建设社会主义核心价值体系的丰厚精神资源，以一种具有凝聚力的精神力量。</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总</a:t>
            </a:r>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7" name="矩形 36"/>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21" name="直角三角形 20"/>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任意多边形 21"/>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3" name="图片 22"/>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24" name="图片 23"/>
          <p:cNvPicPr>
            <a:picLocks noChangeAspect="1"/>
          </p:cNvPicPr>
          <p:nvPr userDrawn="1"/>
        </p:nvPicPr>
        <p:blipFill>
          <a:blip r:embed="rId4"/>
          <a:stretch>
            <a:fillRect/>
          </a:stretch>
        </p:blipFill>
        <p:spPr>
          <a:xfrm>
            <a:off x="86360" y="5080"/>
            <a:ext cx="540385" cy="364490"/>
          </a:xfrm>
          <a:prstGeom prst="rect">
            <a:avLst/>
          </a:prstGeom>
        </p:spPr>
      </p:pic>
      <p:sp>
        <p:nvSpPr>
          <p:cNvPr id="25" name="菱形 24"/>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8205657" y="485775"/>
            <a:ext cx="4018411" cy="6340914"/>
            <a:chOff x="8205657" y="485775"/>
            <a:chExt cx="4018411" cy="6340914"/>
          </a:xfrm>
        </p:grpSpPr>
        <p:sp>
          <p:nvSpPr>
            <p:cNvPr id="31"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4" name="矩形 33"/>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userDrawn="1"/>
        </p:nvSpPr>
        <p:spPr>
          <a:xfrm>
            <a:off x="1484630" y="17780"/>
            <a:ext cx="10593705"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36" name="矩形 35"/>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6"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28"/>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0"/>
            <a:ext cx="10972800" cy="452543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6183"/>
          </a:xfrm>
        </p:spPr>
        <p:txBody>
          <a:bodyPr/>
          <a:lstStyle>
            <a:lvl1pPr>
              <a:defRPr/>
            </a:lvl1pPr>
          </a:lstStyle>
          <a:p>
            <a:pPr>
              <a:defRPr/>
            </a:pPr>
            <a:fld id="{E0EA64A7-3FE2-4719-8D72-8A6738B17DC6}" type="datetime1">
              <a:rPr lang="zh-CN" altLang="en-US"/>
            </a:fld>
            <a:endParaRPr lang="zh-CN" altLang="en-US" sz="1800">
              <a:solidFill>
                <a:schemeClr val="tx1"/>
              </a:solidFill>
            </a:endParaRPr>
          </a:p>
        </p:txBody>
      </p:sp>
      <p:sp>
        <p:nvSpPr>
          <p:cNvPr id="5" name="页脚占位符 4"/>
          <p:cNvSpPr>
            <a:spLocks noGrp="1"/>
          </p:cNvSpPr>
          <p:nvPr>
            <p:ph type="ftr" sz="quarter" idx="11"/>
          </p:nvPr>
        </p:nvSpPr>
        <p:spPr>
          <a:xfrm>
            <a:off x="4165600" y="6356351"/>
            <a:ext cx="3860800" cy="366183"/>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6183"/>
          </a:xfrm>
        </p:spPr>
        <p:txBody>
          <a:bodyPr/>
          <a:lstStyle>
            <a:lvl1pPr>
              <a:defRPr/>
            </a:lvl1pPr>
          </a:lstStyle>
          <a:p>
            <a:pPr>
              <a:defRPr/>
            </a:pPr>
            <a:fld id="{7276A960-0607-4AEE-8494-C2772AD6BA1B}" type="slidenum">
              <a:rPr lang="zh-CN" altLang="en-US"/>
            </a:fld>
            <a:endParaRPr lang="zh-CN" altLang="en-US" sz="1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grpSp>
        <p:nvGrpSpPr>
          <p:cNvPr id="9" name="组合 8"/>
          <p:cNvGrpSpPr/>
          <p:nvPr userDrawn="1"/>
        </p:nvGrpSpPr>
        <p:grpSpPr>
          <a:xfrm>
            <a:off x="0" y="0"/>
            <a:ext cx="12192000" cy="6858000"/>
            <a:chOff x="0" y="0"/>
            <a:chExt cx="9145588" cy="5145088"/>
          </a:xfrm>
        </p:grpSpPr>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r="11123"/>
            <a:stretch>
              <a:fillRect/>
            </a:stretch>
          </p:blipFill>
          <p:spPr>
            <a:xfrm>
              <a:off x="0" y="0"/>
              <a:ext cx="4572794" cy="5145088"/>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1138"/>
            <a:stretch>
              <a:fillRect/>
            </a:stretch>
          </p:blipFill>
          <p:spPr>
            <a:xfrm flipH="1" flipV="1">
              <a:off x="4573588" y="0"/>
              <a:ext cx="4572000" cy="5145088"/>
            </a:xfrm>
            <a:prstGeom prst="rect">
              <a:avLst/>
            </a:prstGeom>
          </p:spPr>
        </p:pic>
      </p:grpSp>
      <p:sp>
        <p:nvSpPr>
          <p:cNvPr id="12" name="矩形 11"/>
          <p:cNvSpPr/>
          <p:nvPr userDrawn="1"/>
        </p:nvSpPr>
        <p:spPr>
          <a:xfrm>
            <a:off x="144373" y="136979"/>
            <a:ext cx="11903255" cy="658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userDrawn="1"/>
        </p:nvSpPr>
        <p:spPr>
          <a:xfrm>
            <a:off x="-1" y="342796"/>
            <a:ext cx="1518375" cy="556512"/>
          </a:xfrm>
          <a:prstGeom prst="rect">
            <a:avLst/>
          </a:prstGeom>
          <a:solidFill>
            <a:srgbClr val="75BC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3" name="文本框 32"/>
          <p:cNvSpPr txBox="1"/>
          <p:nvPr userDrawn="1"/>
        </p:nvSpPr>
        <p:spPr>
          <a:xfrm>
            <a:off x="1542349" y="383280"/>
            <a:ext cx="1925481" cy="379441"/>
          </a:xfrm>
          <a:prstGeom prst="rect">
            <a:avLst/>
          </a:prstGeom>
          <a:noFill/>
        </p:spPr>
        <p:txBody>
          <a:bodyPr wrap="none" lIns="91417" tIns="45709" rIns="91417" bIns="45709">
            <a:spAutoFit/>
          </a:bodyPr>
          <a:lstStyle/>
          <a:p>
            <a:pPr defTabSz="914400">
              <a:defRPr/>
            </a:pPr>
            <a:r>
              <a:rPr lang="zh-CN" altLang="en-US" sz="1865" spc="400" dirty="0">
                <a:solidFill>
                  <a:schemeClr val="tx1">
                    <a:lumMod val="75000"/>
                    <a:lumOff val="25000"/>
                  </a:schemeClr>
                </a:solidFill>
                <a:latin typeface="+mn-ea"/>
                <a:ea typeface="+mn-ea"/>
                <a:cs typeface="+mn-ea"/>
                <a:sym typeface="+mn-lt"/>
              </a:rPr>
              <a:t>明年工作计划</a:t>
            </a:r>
            <a:endParaRPr lang="zh-CN" altLang="en-US" sz="1865" spc="400" dirty="0">
              <a:solidFill>
                <a:schemeClr val="tx1">
                  <a:lumMod val="75000"/>
                  <a:lumOff val="25000"/>
                </a:schemeClr>
              </a:solidFill>
              <a:latin typeface="+mn-ea"/>
              <a:ea typeface="+mn-ea"/>
              <a:cs typeface="+mn-ea"/>
              <a:sym typeface="+mn-lt"/>
            </a:endParaRPr>
          </a:p>
        </p:txBody>
      </p:sp>
      <p:sp>
        <p:nvSpPr>
          <p:cNvPr id="4" name="文本框 33"/>
          <p:cNvSpPr txBox="1"/>
          <p:nvPr userDrawn="1"/>
        </p:nvSpPr>
        <p:spPr>
          <a:xfrm>
            <a:off x="1542348" y="660479"/>
            <a:ext cx="2847656" cy="276977"/>
          </a:xfrm>
          <a:prstGeom prst="rect">
            <a:avLst/>
          </a:prstGeom>
          <a:noFill/>
        </p:spPr>
        <p:txBody>
          <a:bodyPr wrap="none" lIns="91417" tIns="45709" rIns="91417" bIns="45709">
            <a:spAutoFit/>
          </a:bodyPr>
          <a:lstStyle/>
          <a:p>
            <a:pPr defTabSz="914400">
              <a:defRPr/>
            </a:pPr>
            <a:r>
              <a:rPr lang="en-US" altLang="zh-CN" sz="1200" spc="400" dirty="0">
                <a:solidFill>
                  <a:schemeClr val="tx1">
                    <a:lumMod val="50000"/>
                    <a:lumOff val="50000"/>
                  </a:schemeClr>
                </a:solidFill>
                <a:cs typeface="+mn-ea"/>
                <a:sym typeface="+mn-lt"/>
              </a:rPr>
              <a:t>Work plan for next yea</a:t>
            </a:r>
            <a:endParaRPr lang="zh-CN" altLang="en-US" sz="1200" spc="400" dirty="0">
              <a:solidFill>
                <a:schemeClr val="tx1">
                  <a:lumMod val="50000"/>
                  <a:lumOff val="50000"/>
                </a:scheme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transition spd="slow" advClick="0" advTm="3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3F0E57B-8C02-42A5-860E-B9FAE8CA5F1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a:defRPr/>
            </a:pPr>
            <a:fld id="{79E61416-EC13-4222-9B7A-94F80EFDF4EC}" type="slidenum">
              <a:rPr lang="zh-CN" altLang="en-US"/>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7" name="矩形 36"/>
          <p:cNvSpPr/>
          <p:nvPr userDrawn="1"/>
        </p:nvSpPr>
        <p:spPr>
          <a:xfrm>
            <a:off x="-51435" y="-180340"/>
            <a:ext cx="12265660"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21" name="直角三角形 20"/>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任意多边形 21"/>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3" name="图片 22"/>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24" name="图片 23"/>
          <p:cNvPicPr>
            <a:picLocks noChangeAspect="1"/>
          </p:cNvPicPr>
          <p:nvPr userDrawn="1"/>
        </p:nvPicPr>
        <p:blipFill>
          <a:blip r:embed="rId4"/>
          <a:stretch>
            <a:fillRect/>
          </a:stretch>
        </p:blipFill>
        <p:spPr>
          <a:xfrm>
            <a:off x="86360" y="5080"/>
            <a:ext cx="540385" cy="364490"/>
          </a:xfrm>
          <a:prstGeom prst="rect">
            <a:avLst/>
          </a:prstGeom>
        </p:spPr>
      </p:pic>
      <p:sp>
        <p:nvSpPr>
          <p:cNvPr id="25" name="菱形 24"/>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8205657" y="485775"/>
            <a:ext cx="4018411" cy="6340914"/>
            <a:chOff x="8205657" y="485775"/>
            <a:chExt cx="4018411" cy="6340914"/>
          </a:xfrm>
        </p:grpSpPr>
        <p:sp>
          <p:nvSpPr>
            <p:cNvPr id="31"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4" name="矩形 33"/>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
          <p:cNvPicPr>
            <a:picLocks noChangeAspect="1"/>
          </p:cNvPicPr>
          <p:nvPr userDrawn="1"/>
        </p:nvPicPr>
        <p:blipFill>
          <a:blip r:embed="rId5"/>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sp>
        <p:nvSpPr>
          <p:cNvPr id="69" name="矩形 68"/>
          <p:cNvSpPr/>
          <p:nvPr userDrawn="1"/>
        </p:nvSpPr>
        <p:spPr>
          <a:xfrm>
            <a:off x="-20320" y="-180340"/>
            <a:ext cx="12212320"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userDrawn="1"/>
        </p:nvSpPr>
        <p:spPr>
          <a:xfrm>
            <a:off x="0" y="901772"/>
            <a:ext cx="2638425" cy="5276852"/>
          </a:xfrm>
          <a:custGeom>
            <a:avLst/>
            <a:gdLst>
              <a:gd name="connsiteX0" fmla="*/ 0 w 3428999"/>
              <a:gd name="connsiteY0" fmla="*/ 0 h 6858001"/>
              <a:gd name="connsiteX1" fmla="*/ 3428999 w 3428999"/>
              <a:gd name="connsiteY1" fmla="*/ 3429001 h 6858001"/>
              <a:gd name="connsiteX2" fmla="*/ 0 w 3428999"/>
              <a:gd name="connsiteY2" fmla="*/ 6858001 h 6858001"/>
            </a:gdLst>
            <a:ahLst/>
            <a:cxnLst>
              <a:cxn ang="0">
                <a:pos x="connsiteX0" y="connsiteY0"/>
              </a:cxn>
              <a:cxn ang="0">
                <a:pos x="connsiteX1" y="connsiteY1"/>
              </a:cxn>
              <a:cxn ang="0">
                <a:pos x="connsiteX2" y="connsiteY2"/>
              </a:cxn>
            </a:cxnLst>
            <a:rect l="l" t="t" r="r" b="b"/>
            <a:pathLst>
              <a:path w="3428999" h="6858001">
                <a:moveTo>
                  <a:pt x="0" y="0"/>
                </a:moveTo>
                <a:lnTo>
                  <a:pt x="3428999" y="3429001"/>
                </a:lnTo>
                <a:lnTo>
                  <a:pt x="0" y="6858001"/>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userDrawn="1"/>
        </p:nvGrpSpPr>
        <p:grpSpPr>
          <a:xfrm>
            <a:off x="10304206" y="447675"/>
            <a:ext cx="1887794" cy="3584189"/>
            <a:chOff x="10304206" y="0"/>
            <a:chExt cx="1887794" cy="3584189"/>
          </a:xfrm>
        </p:grpSpPr>
        <p:sp>
          <p:nvSpPr>
            <p:cNvPr id="26" name="文本框 25"/>
            <p:cNvSpPr txBox="1"/>
            <p:nvPr/>
          </p:nvSpPr>
          <p:spPr>
            <a:xfrm rot="5400000">
              <a:off x="9722979" y="2107104"/>
              <a:ext cx="2530218" cy="423951"/>
            </a:xfrm>
            <a:custGeom>
              <a:avLst/>
              <a:gdLst/>
              <a:ahLst/>
              <a:cxnLst/>
              <a:rect l="l" t="t" r="r" b="b"/>
              <a:pathLst>
                <a:path w="2530218" h="423951">
                  <a:moveTo>
                    <a:pt x="2274475" y="82046"/>
                  </a:moveTo>
                  <a:lnTo>
                    <a:pt x="2283805" y="10153"/>
                  </a:lnTo>
                  <a:lnTo>
                    <a:pt x="2530218" y="10153"/>
                  </a:lnTo>
                  <a:lnTo>
                    <a:pt x="2521437" y="82046"/>
                  </a:lnTo>
                  <a:lnTo>
                    <a:pt x="2437303" y="82046"/>
                  </a:lnTo>
                  <a:lnTo>
                    <a:pt x="2391971" y="413798"/>
                  </a:lnTo>
                  <a:lnTo>
                    <a:pt x="2316733" y="413798"/>
                  </a:lnTo>
                  <a:lnTo>
                    <a:pt x="2362065" y="82046"/>
                  </a:lnTo>
                  <a:close/>
                  <a:moveTo>
                    <a:pt x="1862479" y="413798"/>
                  </a:moveTo>
                  <a:lnTo>
                    <a:pt x="1917077" y="10153"/>
                  </a:lnTo>
                  <a:lnTo>
                    <a:pt x="1983212" y="10153"/>
                  </a:lnTo>
                  <a:lnTo>
                    <a:pt x="2128778" y="284555"/>
                  </a:lnTo>
                  <a:lnTo>
                    <a:pt x="2166272" y="10153"/>
                  </a:lnTo>
                  <a:lnTo>
                    <a:pt x="2240215" y="10153"/>
                  </a:lnTo>
                  <a:lnTo>
                    <a:pt x="2185339" y="413798"/>
                  </a:lnTo>
                  <a:lnTo>
                    <a:pt x="2120619" y="413798"/>
                  </a:lnTo>
                  <a:lnTo>
                    <a:pt x="1973132" y="136378"/>
                  </a:lnTo>
                  <a:lnTo>
                    <a:pt x="1935226" y="413798"/>
                  </a:lnTo>
                  <a:close/>
                  <a:moveTo>
                    <a:pt x="1562021" y="413798"/>
                  </a:moveTo>
                  <a:lnTo>
                    <a:pt x="1617175" y="10153"/>
                  </a:lnTo>
                  <a:lnTo>
                    <a:pt x="1834227" y="10153"/>
                  </a:lnTo>
                  <a:lnTo>
                    <a:pt x="1824932" y="81772"/>
                  </a:lnTo>
                  <a:lnTo>
                    <a:pt x="1684087" y="81772"/>
                  </a:lnTo>
                  <a:lnTo>
                    <a:pt x="1672510" y="165190"/>
                  </a:lnTo>
                  <a:lnTo>
                    <a:pt x="1814097" y="165190"/>
                  </a:lnTo>
                  <a:lnTo>
                    <a:pt x="1804875" y="236260"/>
                  </a:lnTo>
                  <a:lnTo>
                    <a:pt x="1662653" y="236260"/>
                  </a:lnTo>
                  <a:lnTo>
                    <a:pt x="1647801" y="343277"/>
                  </a:lnTo>
                  <a:lnTo>
                    <a:pt x="1790975" y="343277"/>
                  </a:lnTo>
                  <a:lnTo>
                    <a:pt x="1781817" y="413798"/>
                  </a:lnTo>
                  <a:close/>
                  <a:moveTo>
                    <a:pt x="1321975" y="82046"/>
                  </a:moveTo>
                  <a:lnTo>
                    <a:pt x="1331305" y="10153"/>
                  </a:lnTo>
                  <a:lnTo>
                    <a:pt x="1577717" y="10153"/>
                  </a:lnTo>
                  <a:lnTo>
                    <a:pt x="1568937" y="82046"/>
                  </a:lnTo>
                  <a:lnTo>
                    <a:pt x="1484802" y="82046"/>
                  </a:lnTo>
                  <a:lnTo>
                    <a:pt x="1439470" y="413798"/>
                  </a:lnTo>
                  <a:lnTo>
                    <a:pt x="1364233" y="413798"/>
                  </a:lnTo>
                  <a:lnTo>
                    <a:pt x="1409565" y="82046"/>
                  </a:lnTo>
                  <a:close/>
                  <a:moveTo>
                    <a:pt x="909980" y="413798"/>
                  </a:moveTo>
                  <a:lnTo>
                    <a:pt x="964577" y="10153"/>
                  </a:lnTo>
                  <a:lnTo>
                    <a:pt x="1030712" y="10153"/>
                  </a:lnTo>
                  <a:lnTo>
                    <a:pt x="1176278" y="284555"/>
                  </a:lnTo>
                  <a:lnTo>
                    <a:pt x="1213772" y="10153"/>
                  </a:lnTo>
                  <a:lnTo>
                    <a:pt x="1287715" y="10153"/>
                  </a:lnTo>
                  <a:lnTo>
                    <a:pt x="1232839" y="413798"/>
                  </a:lnTo>
                  <a:lnTo>
                    <a:pt x="1168119" y="413798"/>
                  </a:lnTo>
                  <a:lnTo>
                    <a:pt x="1020632" y="136378"/>
                  </a:lnTo>
                  <a:lnTo>
                    <a:pt x="982726" y="413798"/>
                  </a:lnTo>
                  <a:close/>
                  <a:moveTo>
                    <a:pt x="511964" y="234339"/>
                  </a:moveTo>
                  <a:cubicBezTo>
                    <a:pt x="511964" y="267450"/>
                    <a:pt x="522117" y="295531"/>
                    <a:pt x="542423" y="318581"/>
                  </a:cubicBezTo>
                  <a:cubicBezTo>
                    <a:pt x="562729" y="341630"/>
                    <a:pt x="591907" y="353155"/>
                    <a:pt x="629957" y="353155"/>
                  </a:cubicBezTo>
                  <a:cubicBezTo>
                    <a:pt x="674044" y="353155"/>
                    <a:pt x="711500" y="337606"/>
                    <a:pt x="742324" y="306507"/>
                  </a:cubicBezTo>
                  <a:cubicBezTo>
                    <a:pt x="773149" y="275408"/>
                    <a:pt x="788561" y="237632"/>
                    <a:pt x="788561" y="193179"/>
                  </a:cubicBezTo>
                  <a:cubicBezTo>
                    <a:pt x="788561" y="156409"/>
                    <a:pt x="777722" y="126957"/>
                    <a:pt x="756045" y="104822"/>
                  </a:cubicBezTo>
                  <a:cubicBezTo>
                    <a:pt x="734367" y="82686"/>
                    <a:pt x="705966" y="71619"/>
                    <a:pt x="670843" y="71619"/>
                  </a:cubicBezTo>
                  <a:cubicBezTo>
                    <a:pt x="641939" y="71619"/>
                    <a:pt x="615551" y="78616"/>
                    <a:pt x="591678" y="92611"/>
                  </a:cubicBezTo>
                  <a:cubicBezTo>
                    <a:pt x="567805" y="106605"/>
                    <a:pt x="548551" y="126728"/>
                    <a:pt x="533916" y="152979"/>
                  </a:cubicBezTo>
                  <a:cubicBezTo>
                    <a:pt x="519282" y="179230"/>
                    <a:pt x="511964" y="206350"/>
                    <a:pt x="511964" y="234339"/>
                  </a:cubicBezTo>
                  <a:close/>
                  <a:moveTo>
                    <a:pt x="436778" y="238455"/>
                  </a:moveTo>
                  <a:cubicBezTo>
                    <a:pt x="436778" y="175343"/>
                    <a:pt x="457267" y="121103"/>
                    <a:pt x="498244" y="75735"/>
                  </a:cubicBezTo>
                  <a:cubicBezTo>
                    <a:pt x="543978" y="25245"/>
                    <a:pt x="602425" y="0"/>
                    <a:pt x="673587" y="0"/>
                  </a:cubicBezTo>
                  <a:cubicBezTo>
                    <a:pt x="729016" y="0"/>
                    <a:pt x="774750" y="17836"/>
                    <a:pt x="810788" y="53508"/>
                  </a:cubicBezTo>
                  <a:cubicBezTo>
                    <a:pt x="846826" y="89181"/>
                    <a:pt x="864845" y="134457"/>
                    <a:pt x="864845" y="189337"/>
                  </a:cubicBezTo>
                  <a:cubicBezTo>
                    <a:pt x="864845" y="231412"/>
                    <a:pt x="854189" y="271063"/>
                    <a:pt x="832877" y="308290"/>
                  </a:cubicBezTo>
                  <a:cubicBezTo>
                    <a:pt x="811565" y="345518"/>
                    <a:pt x="783210" y="374101"/>
                    <a:pt x="747813" y="394041"/>
                  </a:cubicBezTo>
                  <a:cubicBezTo>
                    <a:pt x="712415" y="413981"/>
                    <a:pt x="671758" y="423951"/>
                    <a:pt x="625841" y="423951"/>
                  </a:cubicBezTo>
                  <a:cubicBezTo>
                    <a:pt x="568399" y="423951"/>
                    <a:pt x="522529" y="406938"/>
                    <a:pt x="488228" y="372912"/>
                  </a:cubicBezTo>
                  <a:cubicBezTo>
                    <a:pt x="453928" y="338886"/>
                    <a:pt x="436778" y="294067"/>
                    <a:pt x="436778" y="238455"/>
                  </a:cubicBezTo>
                  <a:close/>
                  <a:moveTo>
                    <a:pt x="0" y="227479"/>
                  </a:moveTo>
                  <a:cubicBezTo>
                    <a:pt x="0" y="188514"/>
                    <a:pt x="10656" y="151150"/>
                    <a:pt x="31968" y="115386"/>
                  </a:cubicBezTo>
                  <a:cubicBezTo>
                    <a:pt x="53280" y="79622"/>
                    <a:pt x="82138" y="51450"/>
                    <a:pt x="118542" y="30870"/>
                  </a:cubicBezTo>
                  <a:cubicBezTo>
                    <a:pt x="154946" y="10290"/>
                    <a:pt x="194642" y="0"/>
                    <a:pt x="237632" y="0"/>
                  </a:cubicBezTo>
                  <a:cubicBezTo>
                    <a:pt x="298001" y="0"/>
                    <a:pt x="350228" y="20806"/>
                    <a:pt x="394316" y="62418"/>
                  </a:cubicBezTo>
                  <a:lnTo>
                    <a:pt x="339161" y="113560"/>
                  </a:lnTo>
                  <a:cubicBezTo>
                    <a:pt x="327270" y="99854"/>
                    <a:pt x="312727" y="89300"/>
                    <a:pt x="295531" y="81898"/>
                  </a:cubicBezTo>
                  <a:cubicBezTo>
                    <a:pt x="278335" y="74496"/>
                    <a:pt x="259676" y="70796"/>
                    <a:pt x="239553" y="70796"/>
                  </a:cubicBezTo>
                  <a:cubicBezTo>
                    <a:pt x="211381" y="70796"/>
                    <a:pt x="184398" y="78014"/>
                    <a:pt x="158604" y="92452"/>
                  </a:cubicBezTo>
                  <a:cubicBezTo>
                    <a:pt x="132811" y="106890"/>
                    <a:pt x="112733" y="125988"/>
                    <a:pt x="98373" y="149746"/>
                  </a:cubicBezTo>
                  <a:cubicBezTo>
                    <a:pt x="84013" y="173505"/>
                    <a:pt x="76833" y="198817"/>
                    <a:pt x="76833" y="225683"/>
                  </a:cubicBezTo>
                  <a:cubicBezTo>
                    <a:pt x="76833" y="262232"/>
                    <a:pt x="89455" y="292615"/>
                    <a:pt x="114700" y="316831"/>
                  </a:cubicBezTo>
                  <a:cubicBezTo>
                    <a:pt x="139945" y="341047"/>
                    <a:pt x="172324" y="353155"/>
                    <a:pt x="211838" y="353155"/>
                  </a:cubicBezTo>
                  <a:cubicBezTo>
                    <a:pt x="254096" y="353155"/>
                    <a:pt x="290683" y="340899"/>
                    <a:pt x="321599" y="316385"/>
                  </a:cubicBezTo>
                  <a:lnTo>
                    <a:pt x="366327" y="375382"/>
                  </a:lnTo>
                  <a:cubicBezTo>
                    <a:pt x="320410" y="407761"/>
                    <a:pt x="267267" y="423951"/>
                    <a:pt x="206899" y="423951"/>
                  </a:cubicBezTo>
                  <a:cubicBezTo>
                    <a:pt x="164458" y="423951"/>
                    <a:pt x="128374" y="415902"/>
                    <a:pt x="98648" y="399804"/>
                  </a:cubicBezTo>
                  <a:cubicBezTo>
                    <a:pt x="68921" y="383705"/>
                    <a:pt x="45048" y="360061"/>
                    <a:pt x="27029" y="328871"/>
                  </a:cubicBezTo>
                  <a:cubicBezTo>
                    <a:pt x="9010" y="297680"/>
                    <a:pt x="0" y="263883"/>
                    <a:pt x="0" y="227479"/>
                  </a:cubicBezTo>
                  <a:close/>
                </a:path>
              </a:pathLst>
            </a:custGeom>
            <a:solidFill>
              <a:srgbClr val="4CA6C6"/>
            </a:solidFill>
            <a:ln>
              <a:noFill/>
            </a:ln>
            <a:effectLst/>
          </p:spPr>
          <p:txBody>
            <a:bodyPr rot="0" spcFirstLastPara="0" vertOverflow="overflow" horzOverflow="overflow" vert="horz" wrap="square" lIns="91440" tIns="45720" rIns="91440" bIns="45720" numCol="1" spcCol="0" rtlCol="0" fromWordArt="0" anchor="t" anchorCtr="0" forceAA="0" compatLnSpc="1">
              <a:noAutofit/>
              <a:scene3d>
                <a:camera prst="orthographicFront"/>
                <a:lightRig rig="threePt" dir="t"/>
              </a:scene3d>
              <a:sp3d contourW="12700"/>
            </a:bodyPr>
            <a:lstStyle/>
            <a:p>
              <a:pPr algn="ctr"/>
              <a:endParaRPr lang="zh-CN" altLang="en-US" sz="4400" b="1" i="1" dirty="0">
                <a:latin typeface="Century Gothic" panose="020B0502020202020204" pitchFamily="34" charset="0"/>
              </a:endParaRPr>
            </a:p>
          </p:txBody>
        </p:sp>
        <p:sp>
          <p:nvSpPr>
            <p:cNvPr id="28" name="任意多边形 27"/>
            <p:cNvSpPr/>
            <p:nvPr/>
          </p:nvSpPr>
          <p:spPr>
            <a:xfrm>
              <a:off x="10304206" y="0"/>
              <a:ext cx="1887794" cy="3046772"/>
            </a:xfrm>
            <a:custGeom>
              <a:avLst/>
              <a:gdLst>
                <a:gd name="connsiteX0" fmla="*/ 1158976 w 1887794"/>
                <a:gd name="connsiteY0" fmla="*/ 0 h 3046772"/>
                <a:gd name="connsiteX1" fmla="*/ 1887794 w 1887794"/>
                <a:gd name="connsiteY1" fmla="*/ 0 h 3046772"/>
                <a:gd name="connsiteX2" fmla="*/ 1887794 w 1887794"/>
                <a:gd name="connsiteY2" fmla="*/ 3046772 h 3046772"/>
                <a:gd name="connsiteX3" fmla="*/ 0 w 1887794"/>
                <a:gd name="connsiteY3" fmla="*/ 1158977 h 3046772"/>
              </a:gdLst>
              <a:ahLst/>
              <a:cxnLst>
                <a:cxn ang="0">
                  <a:pos x="connsiteX0" y="connsiteY0"/>
                </a:cxn>
                <a:cxn ang="0">
                  <a:pos x="connsiteX1" y="connsiteY1"/>
                </a:cxn>
                <a:cxn ang="0">
                  <a:pos x="connsiteX2" y="connsiteY2"/>
                </a:cxn>
                <a:cxn ang="0">
                  <a:pos x="connsiteX3" y="connsiteY3"/>
                </a:cxn>
              </a:cxnLst>
              <a:rect l="l" t="t" r="r" b="b"/>
              <a:pathLst>
                <a:path w="1887794" h="3046772">
                  <a:moveTo>
                    <a:pt x="1158976" y="0"/>
                  </a:moveTo>
                  <a:lnTo>
                    <a:pt x="1887794" y="0"/>
                  </a:lnTo>
                  <a:lnTo>
                    <a:pt x="1887794" y="3046772"/>
                  </a:lnTo>
                  <a:lnTo>
                    <a:pt x="0" y="1158977"/>
                  </a:lnTo>
                  <a:close/>
                </a:path>
              </a:pathLst>
            </a:cu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10776112" y="1053972"/>
              <a:ext cx="423952" cy="990710"/>
            </a:xfrm>
            <a:custGeom>
              <a:avLst/>
              <a:gdLst>
                <a:gd name="connsiteX0" fmla="*/ 383577 w 423952"/>
                <a:gd name="connsiteY0" fmla="*/ 960489 h 990710"/>
                <a:gd name="connsiteX1" fmla="*/ 413798 w 423952"/>
                <a:gd name="connsiteY1" fmla="*/ 964577 h 990710"/>
                <a:gd name="connsiteX2" fmla="*/ 413798 w 423952"/>
                <a:gd name="connsiteY2" fmla="*/ 990710 h 990710"/>
                <a:gd name="connsiteX3" fmla="*/ 185496 w 423952"/>
                <a:gd name="connsiteY3" fmla="*/ 436778 h 990710"/>
                <a:gd name="connsiteX4" fmla="*/ 348216 w 423952"/>
                <a:gd name="connsiteY4" fmla="*/ 498244 h 990710"/>
                <a:gd name="connsiteX5" fmla="*/ 423952 w 423952"/>
                <a:gd name="connsiteY5" fmla="*/ 673587 h 990710"/>
                <a:gd name="connsiteX6" fmla="*/ 370444 w 423952"/>
                <a:gd name="connsiteY6" fmla="*/ 810788 h 990710"/>
                <a:gd name="connsiteX7" fmla="*/ 309731 w 423952"/>
                <a:gd name="connsiteY7" fmla="*/ 851330 h 990710"/>
                <a:gd name="connsiteX8" fmla="*/ 279803 w 423952"/>
                <a:gd name="connsiteY8" fmla="*/ 856715 h 990710"/>
                <a:gd name="connsiteX9" fmla="*/ 207238 w 423952"/>
                <a:gd name="connsiteY9" fmla="*/ 784150 h 990710"/>
                <a:gd name="connsiteX10" fmla="*/ 230772 w 423952"/>
                <a:gd name="connsiteY10" fmla="*/ 788561 h 990710"/>
                <a:gd name="connsiteX11" fmla="*/ 319130 w 423952"/>
                <a:gd name="connsiteY11" fmla="*/ 756045 h 990710"/>
                <a:gd name="connsiteX12" fmla="*/ 352332 w 423952"/>
                <a:gd name="connsiteY12" fmla="*/ 670843 h 990710"/>
                <a:gd name="connsiteX13" fmla="*/ 331340 w 423952"/>
                <a:gd name="connsiteY13" fmla="*/ 591678 h 990710"/>
                <a:gd name="connsiteX14" fmla="*/ 270972 w 423952"/>
                <a:gd name="connsiteY14" fmla="*/ 533916 h 990710"/>
                <a:gd name="connsiteX15" fmla="*/ 189612 w 423952"/>
                <a:gd name="connsiteY15" fmla="*/ 511964 h 990710"/>
                <a:gd name="connsiteX16" fmla="*/ 105370 w 423952"/>
                <a:gd name="connsiteY16" fmla="*/ 542423 h 990710"/>
                <a:gd name="connsiteX17" fmla="*/ 70796 w 423952"/>
                <a:gd name="connsiteY17" fmla="*/ 629957 h 990710"/>
                <a:gd name="connsiteX18" fmla="*/ 74979 w 423952"/>
                <a:gd name="connsiteY18" fmla="*/ 651890 h 990710"/>
                <a:gd name="connsiteX19" fmla="*/ 6918 w 423952"/>
                <a:gd name="connsiteY19" fmla="*/ 583830 h 990710"/>
                <a:gd name="connsiteX20" fmla="*/ 12760 w 423952"/>
                <a:gd name="connsiteY20" fmla="*/ 548356 h 990710"/>
                <a:gd name="connsiteX21" fmla="*/ 51040 w 423952"/>
                <a:gd name="connsiteY21" fmla="*/ 488228 h 990710"/>
                <a:gd name="connsiteX22" fmla="*/ 185496 w 423952"/>
                <a:gd name="connsiteY22" fmla="*/ 436778 h 990710"/>
                <a:gd name="connsiteX23" fmla="*/ 196472 w 423952"/>
                <a:gd name="connsiteY23" fmla="*/ 0 h 990710"/>
                <a:gd name="connsiteX24" fmla="*/ 308566 w 423952"/>
                <a:gd name="connsiteY24" fmla="*/ 31968 h 990710"/>
                <a:gd name="connsiteX25" fmla="*/ 393082 w 423952"/>
                <a:gd name="connsiteY25" fmla="*/ 118542 h 990710"/>
                <a:gd name="connsiteX26" fmla="*/ 423952 w 423952"/>
                <a:gd name="connsiteY26" fmla="*/ 237632 h 990710"/>
                <a:gd name="connsiteX27" fmla="*/ 361534 w 423952"/>
                <a:gd name="connsiteY27" fmla="*/ 394316 h 990710"/>
                <a:gd name="connsiteX28" fmla="*/ 310392 w 423952"/>
                <a:gd name="connsiteY28" fmla="*/ 339161 h 990710"/>
                <a:gd name="connsiteX29" fmla="*/ 342054 w 423952"/>
                <a:gd name="connsiteY29" fmla="*/ 295531 h 990710"/>
                <a:gd name="connsiteX30" fmla="*/ 353156 w 423952"/>
                <a:gd name="connsiteY30" fmla="*/ 239553 h 990710"/>
                <a:gd name="connsiteX31" fmla="*/ 331500 w 423952"/>
                <a:gd name="connsiteY31" fmla="*/ 158604 h 990710"/>
                <a:gd name="connsiteX32" fmla="*/ 274206 w 423952"/>
                <a:gd name="connsiteY32" fmla="*/ 98373 h 990710"/>
                <a:gd name="connsiteX33" fmla="*/ 198268 w 423952"/>
                <a:gd name="connsiteY33" fmla="*/ 76833 h 990710"/>
                <a:gd name="connsiteX34" fmla="*/ 107120 w 423952"/>
                <a:gd name="connsiteY34" fmla="*/ 114700 h 990710"/>
                <a:gd name="connsiteX35" fmla="*/ 70796 w 423952"/>
                <a:gd name="connsiteY35" fmla="*/ 211838 h 990710"/>
                <a:gd name="connsiteX36" fmla="*/ 107566 w 423952"/>
                <a:gd name="connsiteY36" fmla="*/ 321599 h 990710"/>
                <a:gd name="connsiteX37" fmla="*/ 48570 w 423952"/>
                <a:gd name="connsiteY37" fmla="*/ 366327 h 990710"/>
                <a:gd name="connsiteX38" fmla="*/ 0 w 423952"/>
                <a:gd name="connsiteY38" fmla="*/ 206899 h 990710"/>
                <a:gd name="connsiteX39" fmla="*/ 24148 w 423952"/>
                <a:gd name="connsiteY39" fmla="*/ 98648 h 990710"/>
                <a:gd name="connsiteX40" fmla="*/ 95080 w 423952"/>
                <a:gd name="connsiteY40" fmla="*/ 27029 h 990710"/>
                <a:gd name="connsiteX41" fmla="*/ 196472 w 423952"/>
                <a:gd name="connsiteY41" fmla="*/ 0 h 99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3952" h="990710">
                  <a:moveTo>
                    <a:pt x="383577" y="960489"/>
                  </a:moveTo>
                  <a:lnTo>
                    <a:pt x="413798" y="964577"/>
                  </a:lnTo>
                  <a:lnTo>
                    <a:pt x="413798" y="990710"/>
                  </a:lnTo>
                  <a:close/>
                  <a:moveTo>
                    <a:pt x="185496" y="436778"/>
                  </a:moveTo>
                  <a:cubicBezTo>
                    <a:pt x="248608" y="436778"/>
                    <a:pt x="302848" y="457267"/>
                    <a:pt x="348216" y="498244"/>
                  </a:cubicBezTo>
                  <a:cubicBezTo>
                    <a:pt x="398706" y="543978"/>
                    <a:pt x="423952" y="602425"/>
                    <a:pt x="423952" y="673587"/>
                  </a:cubicBezTo>
                  <a:cubicBezTo>
                    <a:pt x="423952" y="729016"/>
                    <a:pt x="406116" y="774750"/>
                    <a:pt x="370444" y="810788"/>
                  </a:cubicBezTo>
                  <a:cubicBezTo>
                    <a:pt x="352607" y="828807"/>
                    <a:pt x="332370" y="842321"/>
                    <a:pt x="309731" y="851330"/>
                  </a:cubicBezTo>
                  <a:lnTo>
                    <a:pt x="279803" y="856715"/>
                  </a:lnTo>
                  <a:lnTo>
                    <a:pt x="207238" y="784150"/>
                  </a:lnTo>
                  <a:lnTo>
                    <a:pt x="230772" y="788561"/>
                  </a:lnTo>
                  <a:cubicBezTo>
                    <a:pt x="267542" y="788561"/>
                    <a:pt x="296994" y="777722"/>
                    <a:pt x="319130" y="756045"/>
                  </a:cubicBezTo>
                  <a:cubicBezTo>
                    <a:pt x="341266" y="734367"/>
                    <a:pt x="352332" y="705966"/>
                    <a:pt x="352332" y="670843"/>
                  </a:cubicBezTo>
                  <a:cubicBezTo>
                    <a:pt x="352332" y="641939"/>
                    <a:pt x="345336" y="615551"/>
                    <a:pt x="331340" y="591678"/>
                  </a:cubicBezTo>
                  <a:cubicBezTo>
                    <a:pt x="317346" y="567805"/>
                    <a:pt x="297224" y="548551"/>
                    <a:pt x="270972" y="533916"/>
                  </a:cubicBezTo>
                  <a:cubicBezTo>
                    <a:pt x="244722" y="519282"/>
                    <a:pt x="217602" y="511964"/>
                    <a:pt x="189612" y="511964"/>
                  </a:cubicBezTo>
                  <a:cubicBezTo>
                    <a:pt x="156502" y="511964"/>
                    <a:pt x="128420" y="522117"/>
                    <a:pt x="105370" y="542423"/>
                  </a:cubicBezTo>
                  <a:cubicBezTo>
                    <a:pt x="82322" y="562729"/>
                    <a:pt x="70796" y="591907"/>
                    <a:pt x="70796" y="629957"/>
                  </a:cubicBezTo>
                  <a:lnTo>
                    <a:pt x="74979" y="651890"/>
                  </a:lnTo>
                  <a:lnTo>
                    <a:pt x="6918" y="583830"/>
                  </a:lnTo>
                  <a:lnTo>
                    <a:pt x="12760" y="548356"/>
                  </a:lnTo>
                  <a:cubicBezTo>
                    <a:pt x="21267" y="525421"/>
                    <a:pt x="34027" y="505378"/>
                    <a:pt x="51040" y="488228"/>
                  </a:cubicBezTo>
                  <a:cubicBezTo>
                    <a:pt x="85066" y="453928"/>
                    <a:pt x="129884" y="436778"/>
                    <a:pt x="185496" y="436778"/>
                  </a:cubicBezTo>
                  <a:close/>
                  <a:moveTo>
                    <a:pt x="196472" y="0"/>
                  </a:moveTo>
                  <a:cubicBezTo>
                    <a:pt x="235438" y="0"/>
                    <a:pt x="272802" y="10656"/>
                    <a:pt x="308566" y="31968"/>
                  </a:cubicBezTo>
                  <a:cubicBezTo>
                    <a:pt x="344330" y="53280"/>
                    <a:pt x="372502" y="82138"/>
                    <a:pt x="393082" y="118542"/>
                  </a:cubicBezTo>
                  <a:cubicBezTo>
                    <a:pt x="413662" y="154946"/>
                    <a:pt x="423952" y="194642"/>
                    <a:pt x="423952" y="237632"/>
                  </a:cubicBezTo>
                  <a:cubicBezTo>
                    <a:pt x="423952" y="298001"/>
                    <a:pt x="403146" y="350228"/>
                    <a:pt x="361534" y="394316"/>
                  </a:cubicBezTo>
                  <a:lnTo>
                    <a:pt x="310392" y="339161"/>
                  </a:lnTo>
                  <a:cubicBezTo>
                    <a:pt x="324098" y="327270"/>
                    <a:pt x="334652" y="312727"/>
                    <a:pt x="342054" y="295531"/>
                  </a:cubicBezTo>
                  <a:cubicBezTo>
                    <a:pt x="349456" y="278335"/>
                    <a:pt x="353156" y="259676"/>
                    <a:pt x="353156" y="239553"/>
                  </a:cubicBezTo>
                  <a:cubicBezTo>
                    <a:pt x="353156" y="211381"/>
                    <a:pt x="345938" y="184398"/>
                    <a:pt x="331500" y="158604"/>
                  </a:cubicBezTo>
                  <a:cubicBezTo>
                    <a:pt x="317062" y="132811"/>
                    <a:pt x="297964" y="112733"/>
                    <a:pt x="274206" y="98373"/>
                  </a:cubicBezTo>
                  <a:cubicBezTo>
                    <a:pt x="250446" y="84013"/>
                    <a:pt x="225134" y="76833"/>
                    <a:pt x="198268" y="76833"/>
                  </a:cubicBezTo>
                  <a:cubicBezTo>
                    <a:pt x="161720" y="76833"/>
                    <a:pt x="131336" y="89455"/>
                    <a:pt x="107120" y="114700"/>
                  </a:cubicBezTo>
                  <a:cubicBezTo>
                    <a:pt x="82904" y="139945"/>
                    <a:pt x="70796" y="172324"/>
                    <a:pt x="70796" y="211838"/>
                  </a:cubicBezTo>
                  <a:cubicBezTo>
                    <a:pt x="70796" y="254096"/>
                    <a:pt x="83052" y="290683"/>
                    <a:pt x="107566" y="321599"/>
                  </a:cubicBezTo>
                  <a:lnTo>
                    <a:pt x="48570" y="366327"/>
                  </a:lnTo>
                  <a:cubicBezTo>
                    <a:pt x="16190" y="320410"/>
                    <a:pt x="0" y="267267"/>
                    <a:pt x="0" y="206899"/>
                  </a:cubicBezTo>
                  <a:cubicBezTo>
                    <a:pt x="0" y="164458"/>
                    <a:pt x="8050" y="128374"/>
                    <a:pt x="24148" y="98648"/>
                  </a:cubicBezTo>
                  <a:cubicBezTo>
                    <a:pt x="40246" y="68921"/>
                    <a:pt x="63890" y="45048"/>
                    <a:pt x="95080" y="27029"/>
                  </a:cubicBezTo>
                  <a:cubicBezTo>
                    <a:pt x="126272" y="9010"/>
                    <a:pt x="160068" y="0"/>
                    <a:pt x="1964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占位符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05157"/>
            <a:ext cx="2207197" cy="4482036"/>
          </a:xfrm>
          <a:custGeom>
            <a:avLst/>
            <a:gdLst>
              <a:gd name="connsiteX0" fmla="*/ 0 w 2868559"/>
              <a:gd name="connsiteY0" fmla="*/ 0 h 5737121"/>
              <a:gd name="connsiteX1" fmla="*/ 2868559 w 2868559"/>
              <a:gd name="connsiteY1" fmla="*/ 2868561 h 5737121"/>
              <a:gd name="connsiteX2" fmla="*/ 0 w 2868559"/>
              <a:gd name="connsiteY2" fmla="*/ 5737121 h 5737121"/>
            </a:gdLst>
            <a:ahLst/>
            <a:cxnLst>
              <a:cxn ang="0">
                <a:pos x="connsiteX0" y="connsiteY0"/>
              </a:cxn>
              <a:cxn ang="0">
                <a:pos x="connsiteX1" y="connsiteY1"/>
              </a:cxn>
              <a:cxn ang="0">
                <a:pos x="connsiteX2" y="connsiteY2"/>
              </a:cxn>
            </a:cxnLst>
            <a:rect l="l" t="t" r="r" b="b"/>
            <a:pathLst>
              <a:path w="2868559" h="5737121">
                <a:moveTo>
                  <a:pt x="0" y="0"/>
                </a:moveTo>
                <a:lnTo>
                  <a:pt x="2868559" y="2868561"/>
                </a:lnTo>
                <a:lnTo>
                  <a:pt x="0" y="5737121"/>
                </a:lnTo>
                <a:close/>
              </a:path>
            </a:pathLst>
          </a:custGeom>
        </p:spPr>
      </p:pic>
      <p:pic>
        <p:nvPicPr>
          <p:cNvPr id="40" name="图片 39"/>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41" name="图片 40"/>
          <p:cNvPicPr>
            <a:picLocks noChangeAspect="1"/>
          </p:cNvPicPr>
          <p:nvPr userDrawn="1"/>
        </p:nvPicPr>
        <p:blipFill>
          <a:blip r:embed="rId4"/>
          <a:stretch>
            <a:fillRect/>
          </a:stretch>
        </p:blipFill>
        <p:spPr>
          <a:xfrm>
            <a:off x="86360" y="5080"/>
            <a:ext cx="540385" cy="364490"/>
          </a:xfrm>
          <a:prstGeom prst="rect">
            <a:avLst/>
          </a:prstGeom>
        </p:spPr>
      </p:pic>
      <p:sp>
        <p:nvSpPr>
          <p:cNvPr id="43" name="矩形 42"/>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userDrawn="1"/>
        </p:nvSpPr>
        <p:spPr>
          <a:xfrm>
            <a:off x="10160559" y="1922140"/>
            <a:ext cx="615553" cy="810478"/>
          </a:xfrm>
          <a:prstGeom prst="rect">
            <a:avLst/>
          </a:prstGeom>
          <a:noFill/>
        </p:spPr>
        <p:txBody>
          <a:bodyPr vert="eaVert" wrap="none" rtlCol="0">
            <a:spAutoFit/>
          </a:bodyPr>
          <a:lstStyle/>
          <a:p>
            <a:r>
              <a:rPr lang="zh-CN" altLang="en-US" sz="2800" dirty="0">
                <a:latin typeface="微软雅黑 Light" panose="020B0502040204020203" charset="-122"/>
                <a:ea typeface="微软雅黑 Light" panose="020B0502040204020203" charset="-122"/>
              </a:rPr>
              <a:t>目录</a:t>
            </a:r>
            <a:endParaRPr lang="zh-CN" altLang="en-US" sz="2800" dirty="0">
              <a:latin typeface="微软雅黑 Light" panose="020B0502040204020203" charset="-122"/>
              <a:ea typeface="微软雅黑 Light" panose="020B0502040204020203" charset="-122"/>
            </a:endParaRPr>
          </a:p>
        </p:txBody>
      </p:sp>
      <p:pic>
        <p:nvPicPr>
          <p:cNvPr id="3" name="图片 2" descr="1"/>
          <p:cNvPicPr>
            <a:picLocks noChangeAspect="1"/>
          </p:cNvPicPr>
          <p:nvPr userDrawn="1"/>
        </p:nvPicPr>
        <p:blipFill>
          <a:blip r:embed="rId5"/>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占位符 41"/>
          <p:cNvPicPr>
            <a:picLocks noChangeAspect="1"/>
          </p:cNvPicPr>
          <p:nvPr userDrawn="1"/>
        </p:nvPicPr>
        <p:blipFill rotWithShape="1">
          <a:blip r:embed="rId2">
            <a:extLst>
              <a:ext uri="{28A0092B-C50C-407E-A947-70E740481C1C}">
                <a14:useLocalDpi xmlns:a14="http://schemas.microsoft.com/office/drawing/2010/main" val="0"/>
              </a:ext>
            </a:extLst>
          </a:blip>
          <a:srcRect l="517" t="8000" b="8348"/>
          <a:stretch>
            <a:fillRect/>
          </a:stretch>
        </p:blipFill>
        <p:spPr>
          <a:xfrm>
            <a:off x="0" y="0"/>
            <a:ext cx="12192000" cy="6858001"/>
          </a:xfrm>
          <a:prstGeom prst="rect">
            <a:avLst/>
          </a:prstGeom>
        </p:spPr>
      </p:pic>
      <p:sp>
        <p:nvSpPr>
          <p:cNvPr id="3" name="任意多边形: 形状 27"/>
          <p:cNvSpPr/>
          <p:nvPr userDrawn="1"/>
        </p:nvSpPr>
        <p:spPr>
          <a:xfrm>
            <a:off x="0" y="1"/>
            <a:ext cx="10244802" cy="6858001"/>
          </a:xfrm>
          <a:custGeom>
            <a:avLst/>
            <a:gdLst>
              <a:gd name="connsiteX0" fmla="*/ 0 w 10244802"/>
              <a:gd name="connsiteY0" fmla="*/ 0 h 6858001"/>
              <a:gd name="connsiteX1" fmla="*/ 3386801 w 10244802"/>
              <a:gd name="connsiteY1" fmla="*/ 0 h 6858001"/>
              <a:gd name="connsiteX2" fmla="*/ 10244802 w 10244802"/>
              <a:gd name="connsiteY2" fmla="*/ 6858001 h 6858001"/>
              <a:gd name="connsiteX3" fmla="*/ 0 w 1024480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0244802" h="6858001">
                <a:moveTo>
                  <a:pt x="0" y="0"/>
                </a:moveTo>
                <a:lnTo>
                  <a:pt x="3386801" y="0"/>
                </a:lnTo>
                <a:lnTo>
                  <a:pt x="10244802" y="6858001"/>
                </a:lnTo>
                <a:lnTo>
                  <a:pt x="0" y="6858001"/>
                </a:lnTo>
                <a:close/>
              </a:path>
            </a:pathLst>
          </a:custGeom>
          <a:solidFill>
            <a:srgbClr val="BB274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0"/>
          <p:cNvSpPr/>
          <p:nvPr userDrawn="1"/>
        </p:nvSpPr>
        <p:spPr>
          <a:xfrm>
            <a:off x="1" y="1"/>
            <a:ext cx="7160139" cy="6858001"/>
          </a:xfrm>
          <a:custGeom>
            <a:avLst/>
            <a:gdLst>
              <a:gd name="connsiteX0" fmla="*/ 7160138 w 7160139"/>
              <a:gd name="connsiteY0" fmla="*/ 0 h 6858001"/>
              <a:gd name="connsiteX1" fmla="*/ 7160139 w 7160139"/>
              <a:gd name="connsiteY1" fmla="*/ 0 h 6858001"/>
              <a:gd name="connsiteX2" fmla="*/ 5281945 w 7160139"/>
              <a:gd name="connsiteY2" fmla="*/ 1878195 h 6858001"/>
              <a:gd name="connsiteX3" fmla="*/ 0 w 7160139"/>
              <a:gd name="connsiteY3" fmla="*/ 0 h 6858001"/>
              <a:gd name="connsiteX4" fmla="*/ 3386802 w 7160139"/>
              <a:gd name="connsiteY4" fmla="*/ 0 h 6858001"/>
              <a:gd name="connsiteX5" fmla="*/ 5273470 w 7160139"/>
              <a:gd name="connsiteY5" fmla="*/ 1886669 h 6858001"/>
              <a:gd name="connsiteX6" fmla="*/ 302138 w 7160139"/>
              <a:gd name="connsiteY6" fmla="*/ 6858001 h 6858001"/>
              <a:gd name="connsiteX7" fmla="*/ 0 w 716013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39" h="6858001">
                <a:moveTo>
                  <a:pt x="7160138" y="0"/>
                </a:moveTo>
                <a:lnTo>
                  <a:pt x="7160139" y="0"/>
                </a:lnTo>
                <a:lnTo>
                  <a:pt x="5281945" y="1878195"/>
                </a:lnTo>
                <a:close/>
                <a:moveTo>
                  <a:pt x="0" y="0"/>
                </a:moveTo>
                <a:lnTo>
                  <a:pt x="3386802" y="0"/>
                </a:lnTo>
                <a:lnTo>
                  <a:pt x="5273470" y="1886669"/>
                </a:lnTo>
                <a:lnTo>
                  <a:pt x="302138" y="6858001"/>
                </a:lnTo>
                <a:lnTo>
                  <a:pt x="0" y="6858001"/>
                </a:lnTo>
                <a:close/>
              </a:path>
            </a:pathLst>
          </a:custGeom>
          <a:solidFill>
            <a:srgbClr val="4CA6C6">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25"/>
          <p:cNvSpPr/>
          <p:nvPr userDrawn="1"/>
        </p:nvSpPr>
        <p:spPr>
          <a:xfrm>
            <a:off x="3386803" y="1"/>
            <a:ext cx="3773336" cy="188666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a:srcRect l="43582"/>
          <a:stretch>
            <a:fillRect/>
          </a:stretch>
        </p:blipFill>
        <p:spPr>
          <a:xfrm flipH="1">
            <a:off x="7160139" y="-918977"/>
            <a:ext cx="6479474" cy="6858001"/>
          </a:xfrm>
          <a:custGeom>
            <a:avLst/>
            <a:gdLst>
              <a:gd name="connsiteX0" fmla="*/ 6479473 w 6479473"/>
              <a:gd name="connsiteY0" fmla="*/ 0 h 6858000"/>
              <a:gd name="connsiteX1" fmla="*/ 0 w 6479473"/>
              <a:gd name="connsiteY1" fmla="*/ 0 h 6858000"/>
              <a:gd name="connsiteX2" fmla="*/ 0 w 6479473"/>
              <a:gd name="connsiteY2" fmla="*/ 6858000 h 6858000"/>
              <a:gd name="connsiteX3" fmla="*/ 6479473 w 647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9473" h="6858000">
                <a:moveTo>
                  <a:pt x="6479473" y="0"/>
                </a:moveTo>
                <a:lnTo>
                  <a:pt x="0" y="0"/>
                </a:lnTo>
                <a:lnTo>
                  <a:pt x="0" y="6858000"/>
                </a:lnTo>
                <a:lnTo>
                  <a:pt x="6479473" y="6858000"/>
                </a:lnTo>
                <a:close/>
              </a:path>
            </a:pathLst>
          </a:cu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自定义版式">
    <p:bg>
      <p:bgPr>
        <a:blipFill dpi="0" rotWithShape="1">
          <a:blip r:embed="rId2">
            <a:lum/>
          </a:blip>
          <a:srcRect/>
          <a:stretch>
            <a:fillRect l="-43000" r="-43000"/>
          </a:stretch>
        </a:blipFill>
        <a:effectLst/>
      </p:bgPr>
    </p:bg>
    <p:spTree>
      <p:nvGrpSpPr>
        <p:cNvPr id="1" name=""/>
        <p:cNvGrpSpPr/>
        <p:nvPr/>
      </p:nvGrpSpPr>
      <p:grpSpPr>
        <a:xfrm>
          <a:off x="0" y="0"/>
          <a:ext cx="0" cy="0"/>
          <a:chOff x="0" y="0"/>
          <a:chExt cx="0" cy="0"/>
        </a:xfrm>
      </p:grpSpPr>
      <p:sp>
        <p:nvSpPr>
          <p:cNvPr id="38" name="矩形 37"/>
          <p:cNvSpPr/>
          <p:nvPr userDrawn="1"/>
        </p:nvSpPr>
        <p:spPr>
          <a:xfrm>
            <a:off x="-45720" y="-180340"/>
            <a:ext cx="12259945"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40" name="图片 39"/>
          <p:cNvPicPr>
            <a:picLocks noChangeAspect="1"/>
          </p:cNvPicPr>
          <p:nvPr userDrawn="1"/>
        </p:nvPicPr>
        <p:blipFill>
          <a:blip r:embed="rId4"/>
          <a:stretch>
            <a:fillRect/>
          </a:stretch>
        </p:blipFill>
        <p:spPr>
          <a:xfrm>
            <a:off x="86360" y="5080"/>
            <a:ext cx="540385" cy="364490"/>
          </a:xfrm>
          <a:prstGeom prst="rect">
            <a:avLst/>
          </a:prstGeom>
          <a:pattFill prst="openDmnd">
            <a:fgClr>
              <a:schemeClr val="accent1"/>
            </a:fgClr>
            <a:bgClr>
              <a:schemeClr val="bg1"/>
            </a:bgClr>
          </a:pattFill>
        </p:spPr>
      </p:pic>
      <p:sp>
        <p:nvSpPr>
          <p:cNvPr id="42" name="矩形 41"/>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
          <p:cNvPicPr>
            <a:picLocks noChangeAspect="1"/>
          </p:cNvPicPr>
          <p:nvPr userDrawn="1"/>
        </p:nvPicPr>
        <p:blipFill>
          <a:blip r:embed="rId5"/>
          <a:srcRect b="9202"/>
          <a:stretch>
            <a:fillRect/>
          </a:stretch>
        </p:blipFill>
        <p:spPr>
          <a:xfrm>
            <a:off x="1484630" y="17780"/>
            <a:ext cx="10728960" cy="37592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
        <p:nvSpPr>
          <p:cNvPr id="20" name="矩形 19"/>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5" name="直角三角形 4"/>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任意多边形 5"/>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 name="图片 6"/>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8" name="图片 7"/>
          <p:cNvPicPr>
            <a:picLocks noChangeAspect="1"/>
          </p:cNvPicPr>
          <p:nvPr userDrawn="1"/>
        </p:nvPicPr>
        <p:blipFill>
          <a:blip r:embed="rId4"/>
          <a:stretch>
            <a:fillRect/>
          </a:stretch>
        </p:blipFill>
        <p:spPr>
          <a:xfrm>
            <a:off x="86360" y="5080"/>
            <a:ext cx="540385" cy="364490"/>
          </a:xfrm>
          <a:prstGeom prst="rect">
            <a:avLst/>
          </a:prstGeom>
        </p:spPr>
      </p:pic>
      <p:sp>
        <p:nvSpPr>
          <p:cNvPr id="9" name="菱形 8"/>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8205657" y="485775"/>
            <a:ext cx="4018411" cy="6340914"/>
            <a:chOff x="8205657" y="485775"/>
            <a:chExt cx="4018411" cy="6340914"/>
          </a:xfrm>
        </p:grpSpPr>
        <p:sp>
          <p:nvSpPr>
            <p:cNvPr id="14"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
          <p:cNvPicPr>
            <a:picLocks noChangeAspect="1"/>
          </p:cNvPicPr>
          <p:nvPr userDrawn="1"/>
        </p:nvPicPr>
        <p:blipFill>
          <a:blip r:embed="rId5"/>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6"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28"/>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占位符 41"/>
          <p:cNvPicPr>
            <a:picLocks noChangeAspect="1"/>
          </p:cNvPicPr>
          <p:nvPr userDrawn="1"/>
        </p:nvPicPr>
        <p:blipFill rotWithShape="1">
          <a:blip r:embed="rId2">
            <a:extLst>
              <a:ext uri="{28A0092B-C50C-407E-A947-70E740481C1C}">
                <a14:useLocalDpi xmlns:a14="http://schemas.microsoft.com/office/drawing/2010/main" val="0"/>
              </a:ext>
            </a:extLst>
          </a:blip>
          <a:srcRect l="517" t="8000" b="8348"/>
          <a:stretch>
            <a:fillRect/>
          </a:stretch>
        </p:blipFill>
        <p:spPr>
          <a:xfrm>
            <a:off x="0" y="0"/>
            <a:ext cx="12192000" cy="6858001"/>
          </a:xfrm>
          <a:prstGeom prst="rect">
            <a:avLst/>
          </a:prstGeom>
        </p:spPr>
      </p:pic>
      <p:sp>
        <p:nvSpPr>
          <p:cNvPr id="3" name="任意多边形: 形状 27"/>
          <p:cNvSpPr/>
          <p:nvPr userDrawn="1"/>
        </p:nvSpPr>
        <p:spPr>
          <a:xfrm>
            <a:off x="0" y="1"/>
            <a:ext cx="10244802" cy="6858001"/>
          </a:xfrm>
          <a:custGeom>
            <a:avLst/>
            <a:gdLst>
              <a:gd name="connsiteX0" fmla="*/ 0 w 10244802"/>
              <a:gd name="connsiteY0" fmla="*/ 0 h 6858001"/>
              <a:gd name="connsiteX1" fmla="*/ 3386801 w 10244802"/>
              <a:gd name="connsiteY1" fmla="*/ 0 h 6858001"/>
              <a:gd name="connsiteX2" fmla="*/ 10244802 w 10244802"/>
              <a:gd name="connsiteY2" fmla="*/ 6858001 h 6858001"/>
              <a:gd name="connsiteX3" fmla="*/ 0 w 1024480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0244802" h="6858001">
                <a:moveTo>
                  <a:pt x="0" y="0"/>
                </a:moveTo>
                <a:lnTo>
                  <a:pt x="3386801" y="0"/>
                </a:lnTo>
                <a:lnTo>
                  <a:pt x="10244802" y="6858001"/>
                </a:lnTo>
                <a:lnTo>
                  <a:pt x="0" y="6858001"/>
                </a:lnTo>
                <a:close/>
              </a:path>
            </a:pathLst>
          </a:custGeom>
          <a:solidFill>
            <a:srgbClr val="BB274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0"/>
          <p:cNvSpPr/>
          <p:nvPr userDrawn="1"/>
        </p:nvSpPr>
        <p:spPr>
          <a:xfrm>
            <a:off x="1" y="1"/>
            <a:ext cx="7160139" cy="6858001"/>
          </a:xfrm>
          <a:custGeom>
            <a:avLst/>
            <a:gdLst>
              <a:gd name="connsiteX0" fmla="*/ 7160138 w 7160139"/>
              <a:gd name="connsiteY0" fmla="*/ 0 h 6858001"/>
              <a:gd name="connsiteX1" fmla="*/ 7160139 w 7160139"/>
              <a:gd name="connsiteY1" fmla="*/ 0 h 6858001"/>
              <a:gd name="connsiteX2" fmla="*/ 5281945 w 7160139"/>
              <a:gd name="connsiteY2" fmla="*/ 1878195 h 6858001"/>
              <a:gd name="connsiteX3" fmla="*/ 0 w 7160139"/>
              <a:gd name="connsiteY3" fmla="*/ 0 h 6858001"/>
              <a:gd name="connsiteX4" fmla="*/ 3386802 w 7160139"/>
              <a:gd name="connsiteY4" fmla="*/ 0 h 6858001"/>
              <a:gd name="connsiteX5" fmla="*/ 5273470 w 7160139"/>
              <a:gd name="connsiteY5" fmla="*/ 1886669 h 6858001"/>
              <a:gd name="connsiteX6" fmla="*/ 302138 w 7160139"/>
              <a:gd name="connsiteY6" fmla="*/ 6858001 h 6858001"/>
              <a:gd name="connsiteX7" fmla="*/ 0 w 716013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39" h="6858001">
                <a:moveTo>
                  <a:pt x="7160138" y="0"/>
                </a:moveTo>
                <a:lnTo>
                  <a:pt x="7160139" y="0"/>
                </a:lnTo>
                <a:lnTo>
                  <a:pt x="5281945" y="1878195"/>
                </a:lnTo>
                <a:close/>
                <a:moveTo>
                  <a:pt x="0" y="0"/>
                </a:moveTo>
                <a:lnTo>
                  <a:pt x="3386802" y="0"/>
                </a:lnTo>
                <a:lnTo>
                  <a:pt x="5273470" y="1886669"/>
                </a:lnTo>
                <a:lnTo>
                  <a:pt x="302138" y="6858001"/>
                </a:lnTo>
                <a:lnTo>
                  <a:pt x="0" y="6858001"/>
                </a:lnTo>
                <a:close/>
              </a:path>
            </a:pathLst>
          </a:custGeom>
          <a:solidFill>
            <a:srgbClr val="4CA6C6">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25"/>
          <p:cNvSpPr/>
          <p:nvPr userDrawn="1"/>
        </p:nvSpPr>
        <p:spPr>
          <a:xfrm>
            <a:off x="3386803" y="1"/>
            <a:ext cx="3773336" cy="188666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a:srcRect l="43582"/>
          <a:stretch>
            <a:fillRect/>
          </a:stretch>
        </p:blipFill>
        <p:spPr>
          <a:xfrm flipH="1">
            <a:off x="7160139" y="-918977"/>
            <a:ext cx="6479474" cy="6858001"/>
          </a:xfrm>
          <a:custGeom>
            <a:avLst/>
            <a:gdLst>
              <a:gd name="connsiteX0" fmla="*/ 6479473 w 6479473"/>
              <a:gd name="connsiteY0" fmla="*/ 0 h 6858000"/>
              <a:gd name="connsiteX1" fmla="*/ 0 w 6479473"/>
              <a:gd name="connsiteY1" fmla="*/ 0 h 6858000"/>
              <a:gd name="connsiteX2" fmla="*/ 0 w 6479473"/>
              <a:gd name="connsiteY2" fmla="*/ 6858000 h 6858000"/>
              <a:gd name="connsiteX3" fmla="*/ 6479473 w 647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9473" h="6858000">
                <a:moveTo>
                  <a:pt x="6479473" y="0"/>
                </a:moveTo>
                <a:lnTo>
                  <a:pt x="0" y="0"/>
                </a:lnTo>
                <a:lnTo>
                  <a:pt x="0" y="6858000"/>
                </a:lnTo>
                <a:lnTo>
                  <a:pt x="6479473" y="685800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417" y="836613"/>
            <a:ext cx="10972800" cy="792162"/>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24417" y="1989139"/>
            <a:ext cx="10972800" cy="4065587"/>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lvl1pPr>
          </a:lstStyle>
          <a:p>
            <a:pPr>
              <a:defRPr/>
            </a:pPr>
            <a:fld id="{03F0E57B-8C02-42A5-860E-B9FAE8CA5F1C}" type="datetimeFigureOut">
              <a:rPr lang="zh-CN" altLang="en-US"/>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a:defRPr/>
            </a:pPr>
            <a:fld id="{5E7E87D4-E874-402F-B5D1-D1CFF50F3FBA}" type="slidenum">
              <a:rPr lang="zh-CN" altLang="en-US"/>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正文】一部分">
    <p:bg>
      <p:bgPr>
        <a:solidFill>
          <a:srgbClr val="FFFFF5"/>
        </a:solidFill>
        <a:effectLst/>
      </p:bgPr>
    </p:bg>
    <p:spTree>
      <p:nvGrpSpPr>
        <p:cNvPr id="1" name=""/>
        <p:cNvGrpSpPr/>
        <p:nvPr/>
      </p:nvGrpSpPr>
      <p:grpSpPr>
        <a:xfrm>
          <a:off x="0" y="0"/>
          <a:ext cx="0" cy="0"/>
          <a:chOff x="0" y="0"/>
          <a:chExt cx="0" cy="0"/>
        </a:xfrm>
      </p:grpSpPr>
      <p:sp>
        <p:nvSpPr>
          <p:cNvPr id="40" name="TextBox 2"/>
          <p:cNvSpPr txBox="1">
            <a:spLocks noChangeArrowheads="1"/>
          </p:cNvSpPr>
          <p:nvPr userDrawn="1"/>
        </p:nvSpPr>
        <p:spPr bwMode="auto">
          <a:xfrm>
            <a:off x="263352" y="104386"/>
            <a:ext cx="4127673" cy="307775"/>
          </a:xfrm>
          <a:prstGeom prst="rect">
            <a:avLst/>
          </a:prstGeom>
          <a:noFill/>
          <a:ln>
            <a:noFill/>
          </a:ln>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charset="-122"/>
                <a:ea typeface="微软雅黑" panose="020B0503020204020204" charset="-122"/>
              </a:rPr>
              <a:t>一、立足时代之基、回答时代之问的科学理论</a:t>
            </a:r>
            <a:endParaRPr lang="zh-CN" altLang="en-US" sz="1400" b="1" kern="0" spc="120" dirty="0">
              <a:solidFill>
                <a:schemeClr val="tx1">
                  <a:lumMod val="85000"/>
                  <a:lumOff val="15000"/>
                </a:schemeClr>
              </a:solidFill>
              <a:latin typeface="微软雅黑" panose="020B0503020204020204" charset="-122"/>
              <a:ea typeface="微软雅黑" panose="020B0503020204020204" charset="-122"/>
            </a:endParaRPr>
          </a:p>
        </p:txBody>
      </p:sp>
      <p:cxnSp>
        <p:nvCxnSpPr>
          <p:cNvPr id="41" name="直接箭头连接符 79"/>
          <p:cNvCxnSpPr>
            <a:stCxn id="40" idx="3"/>
          </p:cNvCxnSpPr>
          <p:nvPr userDrawn="1"/>
        </p:nvCxnSpPr>
        <p:spPr bwMode="auto">
          <a:xfrm>
            <a:off x="4391025" y="258274"/>
            <a:ext cx="7465615" cy="2374"/>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文本框 41"/>
          <p:cNvSpPr txBox="1">
            <a:spLocks noChangeArrowheads="1"/>
          </p:cNvSpPr>
          <p:nvPr userDrawn="1"/>
        </p:nvSpPr>
        <p:spPr bwMode="auto">
          <a:xfrm>
            <a:off x="7900268" y="6444476"/>
            <a:ext cx="3390672" cy="276999"/>
          </a:xfrm>
          <a:prstGeom prst="rect">
            <a:avLst/>
          </a:prstGeom>
          <a:noFill/>
          <a:ln>
            <a:noFill/>
          </a:ln>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charset="-122"/>
                <a:ea typeface="微软雅黑" panose="020B050302020402020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43" name="矩形 42"/>
          <p:cNvSpPr>
            <a:spLocks noChangeArrowheads="1"/>
          </p:cNvSpPr>
          <p:nvPr userDrawn="1"/>
        </p:nvSpPr>
        <p:spPr bwMode="auto">
          <a:xfrm>
            <a:off x="11053584" y="6414299"/>
            <a:ext cx="1008112" cy="307777"/>
          </a:xfrm>
          <a:prstGeom prst="rect">
            <a:avLst/>
          </a:prstGeom>
          <a:noFill/>
          <a:ln>
            <a:noFill/>
          </a:ln>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第一讲</a:t>
            </a:r>
            <a:endParaRPr lang="zh-CN" altLang="en-US" sz="1400" dirty="0">
              <a:solidFill>
                <a:srgbClr val="C00000"/>
              </a:solidFill>
            </a:endParaRPr>
          </a:p>
        </p:txBody>
      </p:sp>
      <p:cxnSp>
        <p:nvCxnSpPr>
          <p:cNvPr id="10" name="直接连接符 9"/>
          <p:cNvCxnSpPr/>
          <p:nvPr userDrawn="1"/>
        </p:nvCxnSpPr>
        <p:spPr>
          <a:xfrm>
            <a:off x="340964" y="6582976"/>
            <a:ext cx="75128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0"/>
            <a:ext cx="10776520" cy="2873196"/>
          </a:xfrm>
          <a:prstGeom prst="rect">
            <a:avLst/>
          </a:prstGeom>
        </p:spPr>
      </p:pic>
      <p:pic>
        <p:nvPicPr>
          <p:cNvPr id="9" name="图片 36"/>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a:fillRect/>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p:spPr>
      </p:pic>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正文】二部分">
    <p:bg>
      <p:bgPr>
        <a:solidFill>
          <a:srgbClr val="FFFFF5"/>
        </a:solidFill>
        <a:effectLst/>
      </p:bgPr>
    </p:bg>
    <p:spTree>
      <p:nvGrpSpPr>
        <p:cNvPr id="1" name=""/>
        <p:cNvGrpSpPr/>
        <p:nvPr/>
      </p:nvGrpSpPr>
      <p:grpSpPr>
        <a:xfrm>
          <a:off x="0" y="0"/>
          <a:ext cx="0" cy="0"/>
          <a:chOff x="0" y="0"/>
          <a:chExt cx="0" cy="0"/>
        </a:xfrm>
      </p:grpSpPr>
      <p:sp>
        <p:nvSpPr>
          <p:cNvPr id="32" name="文本框 31"/>
          <p:cNvSpPr txBox="1">
            <a:spLocks noChangeArrowheads="1"/>
          </p:cNvSpPr>
          <p:nvPr userDrawn="1"/>
        </p:nvSpPr>
        <p:spPr bwMode="auto">
          <a:xfrm>
            <a:off x="7900268" y="6444476"/>
            <a:ext cx="3390672" cy="276999"/>
          </a:xfrm>
          <a:prstGeom prst="rect">
            <a:avLst/>
          </a:prstGeom>
          <a:noFill/>
          <a:ln>
            <a:noFill/>
          </a:ln>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charset="-122"/>
                <a:ea typeface="微软雅黑" panose="020B050302020402020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33" name="矩形 32"/>
          <p:cNvSpPr>
            <a:spLocks noChangeArrowheads="1"/>
          </p:cNvSpPr>
          <p:nvPr userDrawn="1"/>
        </p:nvSpPr>
        <p:spPr bwMode="auto">
          <a:xfrm>
            <a:off x="11053584" y="6414299"/>
            <a:ext cx="1008112" cy="307777"/>
          </a:xfrm>
          <a:prstGeom prst="rect">
            <a:avLst/>
          </a:prstGeom>
          <a:noFill/>
          <a:ln>
            <a:noFill/>
          </a:ln>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第一讲</a:t>
            </a:r>
            <a:endParaRPr lang="zh-CN" altLang="en-US" sz="1400" dirty="0">
              <a:solidFill>
                <a:srgbClr val="C00000"/>
              </a:solidFill>
            </a:endParaRPr>
          </a:p>
        </p:txBody>
      </p:sp>
      <p:cxnSp>
        <p:nvCxnSpPr>
          <p:cNvPr id="34" name="直接连接符 33"/>
          <p:cNvCxnSpPr/>
          <p:nvPr userDrawn="1"/>
        </p:nvCxnSpPr>
        <p:spPr>
          <a:xfrm>
            <a:off x="340964" y="6582976"/>
            <a:ext cx="75128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2"/>
          <p:cNvSpPr txBox="1">
            <a:spLocks noChangeArrowheads="1"/>
          </p:cNvSpPr>
          <p:nvPr userDrawn="1"/>
        </p:nvSpPr>
        <p:spPr bwMode="auto">
          <a:xfrm>
            <a:off x="263352" y="104386"/>
            <a:ext cx="4318173" cy="307775"/>
          </a:xfrm>
          <a:prstGeom prst="rect">
            <a:avLst/>
          </a:prstGeom>
          <a:noFill/>
          <a:ln>
            <a:noFill/>
          </a:ln>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charset="-122"/>
                <a:ea typeface="微软雅黑" panose="020B0503020204020204" charset="-122"/>
              </a:rPr>
              <a:t>二、系统完备的科学体系、特色鲜明的理论品格</a:t>
            </a:r>
            <a:endParaRPr lang="zh-CN" altLang="en-US" sz="1400" b="1" kern="0" spc="120" dirty="0">
              <a:solidFill>
                <a:schemeClr val="tx1">
                  <a:lumMod val="85000"/>
                  <a:lumOff val="15000"/>
                </a:schemeClr>
              </a:solidFill>
              <a:latin typeface="微软雅黑" panose="020B0503020204020204" charset="-122"/>
              <a:ea typeface="微软雅黑" panose="020B0503020204020204" charset="-122"/>
            </a:endParaRPr>
          </a:p>
        </p:txBody>
      </p:sp>
      <p:cxnSp>
        <p:nvCxnSpPr>
          <p:cNvPr id="36" name="直接箭头连接符 79"/>
          <p:cNvCxnSpPr>
            <a:stCxn id="35" idx="3"/>
          </p:cNvCxnSpPr>
          <p:nvPr userDrawn="1"/>
        </p:nvCxnSpPr>
        <p:spPr bwMode="auto">
          <a:xfrm>
            <a:off x="4581525" y="258274"/>
            <a:ext cx="7275115" cy="2374"/>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正文】三部分">
    <p:bg>
      <p:bgPr>
        <a:solidFill>
          <a:srgbClr val="FFFFF5"/>
        </a:solidFill>
        <a:effectLst/>
      </p:bgPr>
    </p:bg>
    <p:spTree>
      <p:nvGrpSpPr>
        <p:cNvPr id="1" name=""/>
        <p:cNvGrpSpPr/>
        <p:nvPr/>
      </p:nvGrpSpPr>
      <p:grpSpPr>
        <a:xfrm>
          <a:off x="0" y="0"/>
          <a:ext cx="0" cy="0"/>
          <a:chOff x="0" y="0"/>
          <a:chExt cx="0" cy="0"/>
        </a:xfrm>
      </p:grpSpPr>
      <p:sp>
        <p:nvSpPr>
          <p:cNvPr id="32" name="文本框 31"/>
          <p:cNvSpPr txBox="1">
            <a:spLocks noChangeArrowheads="1"/>
          </p:cNvSpPr>
          <p:nvPr userDrawn="1"/>
        </p:nvSpPr>
        <p:spPr bwMode="auto">
          <a:xfrm>
            <a:off x="7900268" y="6444476"/>
            <a:ext cx="3390672" cy="276999"/>
          </a:xfrm>
          <a:prstGeom prst="rect">
            <a:avLst/>
          </a:prstGeom>
          <a:noFill/>
          <a:ln>
            <a:noFill/>
          </a:ln>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charset="-122"/>
                <a:ea typeface="微软雅黑" panose="020B050302020402020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33" name="矩形 32"/>
          <p:cNvSpPr>
            <a:spLocks noChangeArrowheads="1"/>
          </p:cNvSpPr>
          <p:nvPr userDrawn="1"/>
        </p:nvSpPr>
        <p:spPr bwMode="auto">
          <a:xfrm>
            <a:off x="11053584" y="6414299"/>
            <a:ext cx="1008112" cy="307777"/>
          </a:xfrm>
          <a:prstGeom prst="rect">
            <a:avLst/>
          </a:prstGeom>
          <a:noFill/>
          <a:ln>
            <a:noFill/>
          </a:ln>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第一讲</a:t>
            </a:r>
            <a:endParaRPr lang="zh-CN" altLang="en-US" sz="1400" dirty="0">
              <a:solidFill>
                <a:srgbClr val="C00000"/>
              </a:solidFill>
            </a:endParaRPr>
          </a:p>
        </p:txBody>
      </p:sp>
      <p:sp>
        <p:nvSpPr>
          <p:cNvPr id="35" name="TextBox 2"/>
          <p:cNvSpPr txBox="1">
            <a:spLocks noChangeArrowheads="1"/>
          </p:cNvSpPr>
          <p:nvPr userDrawn="1"/>
        </p:nvSpPr>
        <p:spPr bwMode="auto">
          <a:xfrm>
            <a:off x="263352" y="104386"/>
            <a:ext cx="4099098" cy="307775"/>
          </a:xfrm>
          <a:prstGeom prst="rect">
            <a:avLst/>
          </a:prstGeom>
          <a:noFill/>
          <a:ln>
            <a:noFill/>
          </a:ln>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charset="-122"/>
                <a:ea typeface="微软雅黑" panose="020B0503020204020204" charset="-122"/>
              </a:rPr>
              <a:t>三、经过实践检验、富有实践伟力的强大武器</a:t>
            </a:r>
            <a:endParaRPr lang="zh-CN" altLang="en-US" sz="1400" b="1" kern="0" spc="120" dirty="0">
              <a:solidFill>
                <a:schemeClr val="tx1">
                  <a:lumMod val="85000"/>
                  <a:lumOff val="15000"/>
                </a:schemeClr>
              </a:solidFill>
              <a:latin typeface="微软雅黑" panose="020B0503020204020204" charset="-122"/>
              <a:ea typeface="微软雅黑" panose="020B0503020204020204" charset="-122"/>
            </a:endParaRPr>
          </a:p>
        </p:txBody>
      </p:sp>
      <p:cxnSp>
        <p:nvCxnSpPr>
          <p:cNvPr id="36" name="直接箭头连接符 79"/>
          <p:cNvCxnSpPr>
            <a:stCxn id="35" idx="3"/>
          </p:cNvCxnSpPr>
          <p:nvPr userDrawn="1"/>
        </p:nvCxnSpPr>
        <p:spPr bwMode="auto">
          <a:xfrm>
            <a:off x="4362450" y="258274"/>
            <a:ext cx="7494190" cy="2374"/>
          </a:xfrm>
          <a:prstGeom prst="straightConnector1">
            <a:avLst/>
          </a:prstGeom>
          <a:ln w="31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340964" y="6582976"/>
            <a:ext cx="7512810" cy="0"/>
          </a:xfrm>
          <a:prstGeom prst="line">
            <a:avLst/>
          </a:prstGeom>
          <a:ln>
            <a:solidFill>
              <a:srgbClr val="C907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正文】四部分">
    <p:bg>
      <p:bgPr>
        <a:solidFill>
          <a:srgbClr val="FFFFF5"/>
        </a:solidFill>
        <a:effectLst/>
      </p:bgPr>
    </p:bg>
    <p:spTree>
      <p:nvGrpSpPr>
        <p:cNvPr id="1" name=""/>
        <p:cNvGrpSpPr/>
        <p:nvPr/>
      </p:nvGrpSpPr>
      <p:grpSpPr>
        <a:xfrm>
          <a:off x="0" y="0"/>
          <a:ext cx="0" cy="0"/>
          <a:chOff x="0" y="0"/>
          <a:chExt cx="0" cy="0"/>
        </a:xfrm>
      </p:grpSpPr>
      <p:sp>
        <p:nvSpPr>
          <p:cNvPr id="32" name="文本框 31"/>
          <p:cNvSpPr txBox="1">
            <a:spLocks noChangeArrowheads="1"/>
          </p:cNvSpPr>
          <p:nvPr userDrawn="1"/>
        </p:nvSpPr>
        <p:spPr bwMode="auto">
          <a:xfrm>
            <a:off x="7900268" y="6444476"/>
            <a:ext cx="3390672" cy="276999"/>
          </a:xfrm>
          <a:prstGeom prst="rect">
            <a:avLst/>
          </a:prstGeom>
          <a:noFill/>
          <a:ln>
            <a:noFill/>
          </a:ln>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charset="-122"/>
                <a:ea typeface="微软雅黑" panose="020B050302020402020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33" name="矩形 32"/>
          <p:cNvSpPr>
            <a:spLocks noChangeArrowheads="1"/>
          </p:cNvSpPr>
          <p:nvPr userDrawn="1"/>
        </p:nvSpPr>
        <p:spPr bwMode="auto">
          <a:xfrm>
            <a:off x="11053584" y="6414299"/>
            <a:ext cx="1008112" cy="307777"/>
          </a:xfrm>
          <a:prstGeom prst="rect">
            <a:avLst/>
          </a:prstGeom>
          <a:noFill/>
          <a:ln>
            <a:noFill/>
          </a:ln>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第一讲</a:t>
            </a:r>
            <a:endParaRPr lang="zh-CN" altLang="en-US" sz="1400" dirty="0">
              <a:solidFill>
                <a:srgbClr val="C00000"/>
              </a:solidFill>
            </a:endParaRPr>
          </a:p>
        </p:txBody>
      </p:sp>
      <p:sp>
        <p:nvSpPr>
          <p:cNvPr id="35" name="TextBox 2"/>
          <p:cNvSpPr txBox="1">
            <a:spLocks noChangeArrowheads="1"/>
          </p:cNvSpPr>
          <p:nvPr userDrawn="1"/>
        </p:nvSpPr>
        <p:spPr bwMode="auto">
          <a:xfrm>
            <a:off x="263352" y="104386"/>
            <a:ext cx="4184823" cy="307775"/>
          </a:xfrm>
          <a:prstGeom prst="rect">
            <a:avLst/>
          </a:prstGeom>
          <a:noFill/>
          <a:ln>
            <a:noFill/>
          </a:ln>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a:solidFill>
                  <a:schemeClr val="tx1">
                    <a:lumMod val="85000"/>
                    <a:lumOff val="15000"/>
                  </a:schemeClr>
                </a:solidFill>
                <a:latin typeface="微软雅黑" panose="020B0503020204020204" charset="-122"/>
                <a:ea typeface="微软雅黑" panose="020B0503020204020204" charset="-122"/>
              </a:rPr>
              <a:t>四、</a:t>
            </a:r>
            <a:r>
              <a:rPr lang="en-US" altLang="zh-CN" sz="1400" b="1" kern="0" spc="120" dirty="0">
                <a:solidFill>
                  <a:schemeClr val="tx1">
                    <a:lumMod val="85000"/>
                    <a:lumOff val="15000"/>
                  </a:schemeClr>
                </a:solidFill>
                <a:latin typeface="微软雅黑" panose="020B0503020204020204" charset="-122"/>
                <a:ea typeface="微软雅黑" panose="020B0503020204020204" charset="-122"/>
              </a:rPr>
              <a:t>21</a:t>
            </a:r>
            <a:r>
              <a:rPr lang="zh-CN" altLang="en-US" sz="1400" b="1" kern="0" spc="120">
                <a:solidFill>
                  <a:schemeClr val="tx1">
                    <a:lumMod val="85000"/>
                    <a:lumOff val="15000"/>
                  </a:schemeClr>
                </a:solidFill>
                <a:latin typeface="微软雅黑" panose="020B0503020204020204" charset="-122"/>
                <a:ea typeface="微软雅黑" panose="020B0503020204020204" charset="-122"/>
              </a:rPr>
              <a:t>世纪马克思主义、当代中国马克思主义</a:t>
            </a:r>
            <a:endParaRPr lang="zh-CN" altLang="en-US" sz="1400" b="1" kern="0" spc="120">
              <a:solidFill>
                <a:schemeClr val="tx1">
                  <a:lumMod val="85000"/>
                  <a:lumOff val="15000"/>
                </a:schemeClr>
              </a:solidFill>
              <a:latin typeface="微软雅黑" panose="020B0503020204020204" charset="-122"/>
              <a:ea typeface="微软雅黑" panose="020B0503020204020204" charset="-122"/>
            </a:endParaRPr>
          </a:p>
        </p:txBody>
      </p:sp>
      <p:cxnSp>
        <p:nvCxnSpPr>
          <p:cNvPr id="36" name="直接箭头连接符 79"/>
          <p:cNvCxnSpPr>
            <a:stCxn id="35" idx="3"/>
          </p:cNvCxnSpPr>
          <p:nvPr userDrawn="1"/>
        </p:nvCxnSpPr>
        <p:spPr bwMode="auto">
          <a:xfrm>
            <a:off x="4448175" y="258274"/>
            <a:ext cx="7408465" cy="2374"/>
          </a:xfrm>
          <a:prstGeom prst="straightConnector1">
            <a:avLst/>
          </a:prstGeom>
          <a:ln w="31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340964" y="6582976"/>
            <a:ext cx="75128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小结">
    <p:bg>
      <p:bgPr>
        <a:solidFill>
          <a:srgbClr val="FFFFF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0"/>
            <a:ext cx="10776520" cy="2873196"/>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7" name="矩形 36"/>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21" name="直角三角形 20"/>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任意多边形 21"/>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3" name="图片 22"/>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24" name="图片 23"/>
          <p:cNvPicPr>
            <a:picLocks noChangeAspect="1"/>
          </p:cNvPicPr>
          <p:nvPr userDrawn="1"/>
        </p:nvPicPr>
        <p:blipFill>
          <a:blip r:embed="rId4"/>
          <a:stretch>
            <a:fillRect/>
          </a:stretch>
        </p:blipFill>
        <p:spPr>
          <a:xfrm>
            <a:off x="86360" y="5080"/>
            <a:ext cx="540385" cy="364490"/>
          </a:xfrm>
          <a:prstGeom prst="rect">
            <a:avLst/>
          </a:prstGeom>
        </p:spPr>
      </p:pic>
      <p:sp>
        <p:nvSpPr>
          <p:cNvPr id="25" name="菱形 24"/>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8205657" y="485775"/>
            <a:ext cx="4018411" cy="6340914"/>
            <a:chOff x="8205657" y="485775"/>
            <a:chExt cx="4018411" cy="6340914"/>
          </a:xfrm>
        </p:grpSpPr>
        <p:sp>
          <p:nvSpPr>
            <p:cNvPr id="31"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4" name="矩形 33"/>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userDrawn="1"/>
        </p:nvSpPr>
        <p:spPr>
          <a:xfrm>
            <a:off x="1484630" y="17780"/>
            <a:ext cx="10593705"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36" name="矩形 35"/>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占位符 41"/>
          <p:cNvPicPr>
            <a:picLocks noChangeAspect="1"/>
          </p:cNvPicPr>
          <p:nvPr userDrawn="1"/>
        </p:nvPicPr>
        <p:blipFill rotWithShape="1">
          <a:blip r:embed="rId2">
            <a:extLst>
              <a:ext uri="{28A0092B-C50C-407E-A947-70E740481C1C}">
                <a14:useLocalDpi xmlns:a14="http://schemas.microsoft.com/office/drawing/2010/main" val="0"/>
              </a:ext>
            </a:extLst>
          </a:blip>
          <a:srcRect l="517" t="8000" b="8348"/>
          <a:stretch>
            <a:fillRect/>
          </a:stretch>
        </p:blipFill>
        <p:spPr>
          <a:xfrm>
            <a:off x="0" y="0"/>
            <a:ext cx="12192000" cy="6858001"/>
          </a:xfrm>
          <a:prstGeom prst="rect">
            <a:avLst/>
          </a:prstGeom>
        </p:spPr>
      </p:pic>
      <p:sp>
        <p:nvSpPr>
          <p:cNvPr id="3" name="任意多边形: 形状 27"/>
          <p:cNvSpPr/>
          <p:nvPr userDrawn="1"/>
        </p:nvSpPr>
        <p:spPr>
          <a:xfrm>
            <a:off x="0" y="1"/>
            <a:ext cx="10244802" cy="6858001"/>
          </a:xfrm>
          <a:custGeom>
            <a:avLst/>
            <a:gdLst>
              <a:gd name="connsiteX0" fmla="*/ 0 w 10244802"/>
              <a:gd name="connsiteY0" fmla="*/ 0 h 6858001"/>
              <a:gd name="connsiteX1" fmla="*/ 3386801 w 10244802"/>
              <a:gd name="connsiteY1" fmla="*/ 0 h 6858001"/>
              <a:gd name="connsiteX2" fmla="*/ 10244802 w 10244802"/>
              <a:gd name="connsiteY2" fmla="*/ 6858001 h 6858001"/>
              <a:gd name="connsiteX3" fmla="*/ 0 w 1024480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0244802" h="6858001">
                <a:moveTo>
                  <a:pt x="0" y="0"/>
                </a:moveTo>
                <a:lnTo>
                  <a:pt x="3386801" y="0"/>
                </a:lnTo>
                <a:lnTo>
                  <a:pt x="10244802" y="6858001"/>
                </a:lnTo>
                <a:lnTo>
                  <a:pt x="0" y="6858001"/>
                </a:lnTo>
                <a:close/>
              </a:path>
            </a:pathLst>
          </a:custGeom>
          <a:solidFill>
            <a:srgbClr val="BB274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0"/>
          <p:cNvSpPr/>
          <p:nvPr userDrawn="1"/>
        </p:nvSpPr>
        <p:spPr>
          <a:xfrm>
            <a:off x="1" y="1"/>
            <a:ext cx="7160139" cy="6858001"/>
          </a:xfrm>
          <a:custGeom>
            <a:avLst/>
            <a:gdLst>
              <a:gd name="connsiteX0" fmla="*/ 7160138 w 7160139"/>
              <a:gd name="connsiteY0" fmla="*/ 0 h 6858001"/>
              <a:gd name="connsiteX1" fmla="*/ 7160139 w 7160139"/>
              <a:gd name="connsiteY1" fmla="*/ 0 h 6858001"/>
              <a:gd name="connsiteX2" fmla="*/ 5281945 w 7160139"/>
              <a:gd name="connsiteY2" fmla="*/ 1878195 h 6858001"/>
              <a:gd name="connsiteX3" fmla="*/ 0 w 7160139"/>
              <a:gd name="connsiteY3" fmla="*/ 0 h 6858001"/>
              <a:gd name="connsiteX4" fmla="*/ 3386802 w 7160139"/>
              <a:gd name="connsiteY4" fmla="*/ 0 h 6858001"/>
              <a:gd name="connsiteX5" fmla="*/ 5273470 w 7160139"/>
              <a:gd name="connsiteY5" fmla="*/ 1886669 h 6858001"/>
              <a:gd name="connsiteX6" fmla="*/ 302138 w 7160139"/>
              <a:gd name="connsiteY6" fmla="*/ 6858001 h 6858001"/>
              <a:gd name="connsiteX7" fmla="*/ 0 w 716013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39" h="6858001">
                <a:moveTo>
                  <a:pt x="7160138" y="0"/>
                </a:moveTo>
                <a:lnTo>
                  <a:pt x="7160139" y="0"/>
                </a:lnTo>
                <a:lnTo>
                  <a:pt x="5281945" y="1878195"/>
                </a:lnTo>
                <a:close/>
                <a:moveTo>
                  <a:pt x="0" y="0"/>
                </a:moveTo>
                <a:lnTo>
                  <a:pt x="3386802" y="0"/>
                </a:lnTo>
                <a:lnTo>
                  <a:pt x="5273470" y="1886669"/>
                </a:lnTo>
                <a:lnTo>
                  <a:pt x="302138" y="6858001"/>
                </a:lnTo>
                <a:lnTo>
                  <a:pt x="0" y="6858001"/>
                </a:lnTo>
                <a:close/>
              </a:path>
            </a:pathLst>
          </a:custGeom>
          <a:solidFill>
            <a:srgbClr val="4CA6C6">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25"/>
          <p:cNvSpPr/>
          <p:nvPr userDrawn="1"/>
        </p:nvSpPr>
        <p:spPr>
          <a:xfrm>
            <a:off x="3386803" y="1"/>
            <a:ext cx="3773336" cy="188666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a:srcRect l="43582"/>
          <a:stretch>
            <a:fillRect/>
          </a:stretch>
        </p:blipFill>
        <p:spPr>
          <a:xfrm flipH="1">
            <a:off x="7160139" y="-918977"/>
            <a:ext cx="6479474" cy="6858001"/>
          </a:xfrm>
          <a:custGeom>
            <a:avLst/>
            <a:gdLst>
              <a:gd name="connsiteX0" fmla="*/ 6479473 w 6479473"/>
              <a:gd name="connsiteY0" fmla="*/ 0 h 6858000"/>
              <a:gd name="connsiteX1" fmla="*/ 0 w 6479473"/>
              <a:gd name="connsiteY1" fmla="*/ 0 h 6858000"/>
              <a:gd name="connsiteX2" fmla="*/ 0 w 6479473"/>
              <a:gd name="connsiteY2" fmla="*/ 6858000 h 6858000"/>
              <a:gd name="connsiteX3" fmla="*/ 6479473 w 647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9473" h="6858000">
                <a:moveTo>
                  <a:pt x="6479473" y="0"/>
                </a:moveTo>
                <a:lnTo>
                  <a:pt x="0" y="0"/>
                </a:lnTo>
                <a:lnTo>
                  <a:pt x="0" y="6858000"/>
                </a:lnTo>
                <a:lnTo>
                  <a:pt x="6479473" y="685800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
        <p:nvSpPr>
          <p:cNvPr id="20" name="矩形 19"/>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5" name="直角三角形 4"/>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任意多边形 5"/>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 name="图片 6"/>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8" name="图片 7"/>
          <p:cNvPicPr>
            <a:picLocks noChangeAspect="1"/>
          </p:cNvPicPr>
          <p:nvPr userDrawn="1"/>
        </p:nvPicPr>
        <p:blipFill>
          <a:blip r:embed="rId4"/>
          <a:stretch>
            <a:fillRect/>
          </a:stretch>
        </p:blipFill>
        <p:spPr>
          <a:xfrm>
            <a:off x="86360" y="5080"/>
            <a:ext cx="540385" cy="364490"/>
          </a:xfrm>
          <a:prstGeom prst="rect">
            <a:avLst/>
          </a:prstGeom>
        </p:spPr>
      </p:pic>
      <p:sp>
        <p:nvSpPr>
          <p:cNvPr id="9" name="菱形 8"/>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8205657" y="485775"/>
            <a:ext cx="4018411" cy="6340914"/>
            <a:chOff x="8205657" y="485775"/>
            <a:chExt cx="4018411" cy="6340914"/>
          </a:xfrm>
        </p:grpSpPr>
        <p:sp>
          <p:nvSpPr>
            <p:cNvPr id="14"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userDrawn="1"/>
        </p:nvSpPr>
        <p:spPr>
          <a:xfrm>
            <a:off x="1484630" y="17780"/>
            <a:ext cx="10593705"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19" name="矩形 18"/>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
        <p:nvSpPr>
          <p:cNvPr id="20" name="矩形 19"/>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5" name="直角三角形 4"/>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任意多边形 5"/>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 name="图片 6"/>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8" name="图片 7"/>
          <p:cNvPicPr>
            <a:picLocks noChangeAspect="1"/>
          </p:cNvPicPr>
          <p:nvPr userDrawn="1"/>
        </p:nvPicPr>
        <p:blipFill>
          <a:blip r:embed="rId4"/>
          <a:stretch>
            <a:fillRect/>
          </a:stretch>
        </p:blipFill>
        <p:spPr>
          <a:xfrm>
            <a:off x="86360" y="5080"/>
            <a:ext cx="540385" cy="364490"/>
          </a:xfrm>
          <a:prstGeom prst="rect">
            <a:avLst/>
          </a:prstGeom>
        </p:spPr>
      </p:pic>
      <p:sp>
        <p:nvSpPr>
          <p:cNvPr id="9" name="菱形 8"/>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8205657" y="485775"/>
            <a:ext cx="4018411" cy="6340914"/>
            <a:chOff x="8205657" y="485775"/>
            <a:chExt cx="4018411" cy="6340914"/>
          </a:xfrm>
        </p:grpSpPr>
        <p:sp>
          <p:nvSpPr>
            <p:cNvPr id="14"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userDrawn="1"/>
        </p:nvSpPr>
        <p:spPr>
          <a:xfrm>
            <a:off x="1484630" y="17780"/>
            <a:ext cx="10593705"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19" name="矩形 18"/>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875075"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5053586"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6" name="图片占位符 15"/>
          <p:cNvSpPr>
            <a:spLocks noGrp="1"/>
          </p:cNvSpPr>
          <p:nvPr>
            <p:ph type="pic" sz="quarter" idx="12"/>
          </p:nvPr>
        </p:nvSpPr>
        <p:spPr>
          <a:xfrm>
            <a:off x="9219984" y="1694144"/>
            <a:ext cx="2100208" cy="2088868"/>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7148703"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7" name="图片占位符 16"/>
          <p:cNvSpPr>
            <a:spLocks noGrp="1"/>
          </p:cNvSpPr>
          <p:nvPr>
            <p:ph type="pic" sz="quarter" idx="14"/>
          </p:nvPr>
        </p:nvSpPr>
        <p:spPr>
          <a:xfrm>
            <a:off x="2973741"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6"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28"/>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875075"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5053586"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6" name="图片占位符 15"/>
          <p:cNvSpPr>
            <a:spLocks noGrp="1"/>
          </p:cNvSpPr>
          <p:nvPr>
            <p:ph type="pic" sz="quarter" idx="12"/>
          </p:nvPr>
        </p:nvSpPr>
        <p:spPr>
          <a:xfrm>
            <a:off x="9219984" y="1694144"/>
            <a:ext cx="2100208" cy="2088868"/>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7148703"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7" name="图片占位符 16"/>
          <p:cNvSpPr>
            <a:spLocks noGrp="1"/>
          </p:cNvSpPr>
          <p:nvPr>
            <p:ph type="pic" sz="quarter" idx="14"/>
          </p:nvPr>
        </p:nvSpPr>
        <p:spPr>
          <a:xfrm>
            <a:off x="2973741"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0"/>
            <a:ext cx="10972800" cy="452543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6183"/>
          </a:xfrm>
        </p:spPr>
        <p:txBody>
          <a:bodyPr/>
          <a:lstStyle>
            <a:lvl1pPr>
              <a:defRPr/>
            </a:lvl1pPr>
          </a:lstStyle>
          <a:p>
            <a:pPr>
              <a:defRPr/>
            </a:pPr>
            <a:fld id="{E0EA64A7-3FE2-4719-8D72-8A6738B17DC6}" type="datetime1">
              <a:rPr lang="zh-CN" altLang="en-US"/>
            </a:fld>
            <a:endParaRPr lang="zh-CN" altLang="en-US" sz="1800">
              <a:solidFill>
                <a:schemeClr val="tx1"/>
              </a:solidFill>
            </a:endParaRPr>
          </a:p>
        </p:txBody>
      </p:sp>
      <p:sp>
        <p:nvSpPr>
          <p:cNvPr id="5" name="页脚占位符 4"/>
          <p:cNvSpPr>
            <a:spLocks noGrp="1"/>
          </p:cNvSpPr>
          <p:nvPr>
            <p:ph type="ftr" sz="quarter" idx="11"/>
          </p:nvPr>
        </p:nvSpPr>
        <p:spPr>
          <a:xfrm>
            <a:off x="4165600" y="6356351"/>
            <a:ext cx="3860800" cy="366183"/>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6183"/>
          </a:xfrm>
        </p:spPr>
        <p:txBody>
          <a:bodyPr/>
          <a:lstStyle>
            <a:lvl1pPr>
              <a:defRPr/>
            </a:lvl1pPr>
          </a:lstStyle>
          <a:p>
            <a:pPr>
              <a:defRPr/>
            </a:pPr>
            <a:fld id="{7276A960-0607-4AEE-8494-C2772AD6BA1B}" type="slidenum">
              <a:rPr lang="zh-CN" altLang="en-US"/>
            </a:fld>
            <a:endParaRPr lang="zh-CN" altLang="en-US" sz="1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3F0E57B-8C02-42A5-860E-B9FAE8CA5F1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a:defRPr/>
            </a:pPr>
            <a:fld id="{79E61416-EC13-4222-9B7A-94F80EFDF4EC}" type="slidenum">
              <a:rPr lang="zh-CN" altLang="en-US"/>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grpSp>
        <p:nvGrpSpPr>
          <p:cNvPr id="2" name="组合 1"/>
          <p:cNvGrpSpPr/>
          <p:nvPr userDrawn="1"/>
        </p:nvGrpSpPr>
        <p:grpSpPr>
          <a:xfrm>
            <a:off x="-20825" y="0"/>
            <a:ext cx="12212825" cy="917394"/>
            <a:chOff x="-20826" y="0"/>
            <a:chExt cx="12403325" cy="917394"/>
          </a:xfrm>
        </p:grpSpPr>
        <p:sp>
          <p:nvSpPr>
            <p:cNvPr id="3" name="矩形 2"/>
            <p:cNvSpPr/>
            <p:nvPr/>
          </p:nvSpPr>
          <p:spPr>
            <a:xfrm>
              <a:off x="-20826" y="0"/>
              <a:ext cx="12403325" cy="897975"/>
            </a:xfrm>
            <a:prstGeom prst="rect">
              <a:avLst/>
            </a:prstGeom>
            <a:blipFill dpi="0" rotWithShape="1">
              <a:blip r:embed="rId2"/>
              <a:srcRect/>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DINPro-Light"/>
                <a:ea typeface="思源黑体 CN Light"/>
                <a:cs typeface="+mn-cs"/>
              </a:endParaRPr>
            </a:p>
          </p:txBody>
        </p:sp>
        <p:sp>
          <p:nvSpPr>
            <p:cNvPr id="4" name="矩形 3"/>
            <p:cNvSpPr/>
            <p:nvPr/>
          </p:nvSpPr>
          <p:spPr>
            <a:xfrm>
              <a:off x="-1" y="0"/>
              <a:ext cx="12382499" cy="897975"/>
            </a:xfrm>
            <a:prstGeom prst="rect">
              <a:avLst/>
            </a:prstGeom>
            <a:gradFill>
              <a:gsLst>
                <a:gs pos="51000">
                  <a:srgbClr val="C00000">
                    <a:alpha val="72000"/>
                  </a:srgbClr>
                </a:gs>
                <a:gs pos="4000">
                  <a:srgbClr val="7A0000">
                    <a:alpha val="70000"/>
                  </a:srgbClr>
                </a:gs>
                <a:gs pos="100000">
                  <a:srgbClr val="FFC000">
                    <a:lumMod val="20000"/>
                    <a:lumOff val="80000"/>
                    <a:alpha val="71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DINPro-Light"/>
                <a:ea typeface="思源黑体 CN Light"/>
                <a:cs typeface="+mn-cs"/>
              </a:endParaRPr>
            </a:p>
          </p:txBody>
        </p:sp>
        <p:grpSp>
          <p:nvGrpSpPr>
            <p:cNvPr id="5" name="组合 4"/>
            <p:cNvGrpSpPr/>
            <p:nvPr/>
          </p:nvGrpSpPr>
          <p:grpSpPr>
            <a:xfrm>
              <a:off x="11079442" y="37671"/>
              <a:ext cx="985010" cy="879723"/>
              <a:chOff x="11079442" y="37671"/>
              <a:chExt cx="985010" cy="879723"/>
            </a:xfrm>
          </p:grpSpPr>
          <p:sp>
            <p:nvSpPr>
              <p:cNvPr id="6" name="文本框 5"/>
              <p:cNvSpPr txBox="1"/>
              <p:nvPr/>
            </p:nvSpPr>
            <p:spPr>
              <a:xfrm>
                <a:off x="11079442" y="300284"/>
                <a:ext cx="52286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tx1">
                        <a:lumMod val="95000"/>
                        <a:lumOff val="5000"/>
                      </a:schemeClr>
                    </a:solidFill>
                    <a:effectLst/>
                    <a:uLnTx/>
                    <a:uFillTx/>
                    <a:latin typeface="汉仪尚巍手书W" panose="00020600040101010101" charset="-122"/>
                    <a:ea typeface="汉仪尚巍手书W" panose="00020600040101010101" charset="-122"/>
                  </a:rPr>
                  <a:t>新</a:t>
                </a:r>
                <a:endParaRPr kumimoji="0" lang="zh-CN" altLang="en-US" sz="2800" b="0" i="0" u="none" strike="noStrike" kern="0" cap="none" spc="0" normalizeH="0" baseline="0" noProof="0" dirty="0">
                  <a:ln>
                    <a:noFill/>
                  </a:ln>
                  <a:solidFill>
                    <a:schemeClr val="tx1">
                      <a:lumMod val="95000"/>
                      <a:lumOff val="5000"/>
                    </a:schemeClr>
                  </a:solidFill>
                  <a:effectLst/>
                  <a:uLnTx/>
                  <a:uFillTx/>
                  <a:latin typeface="汉仪尚巍手书W" panose="00020600040101010101" charset="-122"/>
                  <a:ea typeface="汉仪尚巍手书W" panose="00020600040101010101" charset="-122"/>
                </a:endParaRPr>
              </a:p>
            </p:txBody>
          </p:sp>
          <p:sp>
            <p:nvSpPr>
              <p:cNvPr id="7" name="文本框 6"/>
              <p:cNvSpPr txBox="1"/>
              <p:nvPr/>
            </p:nvSpPr>
            <p:spPr>
              <a:xfrm>
                <a:off x="11308339" y="37671"/>
                <a:ext cx="52286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a:ln>
                      <a:noFill/>
                    </a:ln>
                    <a:solidFill>
                      <a:schemeClr val="tx1">
                        <a:lumMod val="95000"/>
                        <a:lumOff val="5000"/>
                      </a:schemeClr>
                    </a:solidFill>
                    <a:effectLst/>
                    <a:uLnTx/>
                    <a:uFillTx/>
                    <a:latin typeface="汉仪尚巍手书W" panose="00020600040101010101" charset="-122"/>
                    <a:ea typeface="汉仪尚巍手书W" panose="00020600040101010101" charset="-122"/>
                  </a:rPr>
                  <a:t>时</a:t>
                </a:r>
                <a:endParaRPr kumimoji="0" lang="zh-CN" altLang="en-US" sz="3200" b="0" i="0" u="none" strike="noStrike" kern="0" cap="none" spc="0" normalizeH="0" baseline="0" noProof="0" dirty="0">
                  <a:ln>
                    <a:noFill/>
                  </a:ln>
                  <a:solidFill>
                    <a:schemeClr val="tx1">
                      <a:lumMod val="95000"/>
                      <a:lumOff val="5000"/>
                    </a:schemeClr>
                  </a:solidFill>
                  <a:effectLst/>
                  <a:uLnTx/>
                  <a:uFillTx/>
                  <a:latin typeface="汉仪尚巍手书W" panose="00020600040101010101" charset="-122"/>
                  <a:ea typeface="汉仪尚巍手书W" panose="00020600040101010101" charset="-122"/>
                </a:endParaRPr>
              </a:p>
            </p:txBody>
          </p:sp>
          <p:sp>
            <p:nvSpPr>
              <p:cNvPr id="8" name="文本框 7"/>
              <p:cNvSpPr txBox="1"/>
              <p:nvPr/>
            </p:nvSpPr>
            <p:spPr>
              <a:xfrm>
                <a:off x="11541587" y="394174"/>
                <a:ext cx="5228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tx1">
                        <a:lumMod val="95000"/>
                        <a:lumOff val="5000"/>
                      </a:schemeClr>
                    </a:solidFill>
                    <a:effectLst/>
                    <a:uLnTx/>
                    <a:uFillTx/>
                    <a:latin typeface="汉仪尚巍手书W" panose="00020600040101010101" charset="-122"/>
                    <a:ea typeface="汉仪尚巍手书W" panose="00020600040101010101" charset="-122"/>
                  </a:rPr>
                  <a:t>代</a:t>
                </a:r>
                <a:endParaRPr kumimoji="0" lang="zh-CN" altLang="en-US" sz="2800" b="0" i="0" u="none" strike="noStrike" kern="0" cap="none" spc="0" normalizeH="0" baseline="0" noProof="0" dirty="0">
                  <a:ln>
                    <a:noFill/>
                  </a:ln>
                  <a:solidFill>
                    <a:schemeClr val="tx1">
                      <a:lumMod val="95000"/>
                      <a:lumOff val="5000"/>
                    </a:schemeClr>
                  </a:solidFill>
                  <a:effectLst/>
                  <a:uLnTx/>
                  <a:uFillTx/>
                  <a:latin typeface="汉仪尚巍手书W" panose="00020600040101010101" charset="-122"/>
                  <a:ea typeface="汉仪尚巍手书W" panose="00020600040101010101"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7" name="矩形 36"/>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21" name="直角三角形 20"/>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任意多边形 21"/>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3" name="图片 22"/>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24" name="图片 23"/>
          <p:cNvPicPr>
            <a:picLocks noChangeAspect="1"/>
          </p:cNvPicPr>
          <p:nvPr userDrawn="1"/>
        </p:nvPicPr>
        <p:blipFill>
          <a:blip r:embed="rId4"/>
          <a:stretch>
            <a:fillRect/>
          </a:stretch>
        </p:blipFill>
        <p:spPr>
          <a:xfrm>
            <a:off x="86360" y="5080"/>
            <a:ext cx="540385" cy="364490"/>
          </a:xfrm>
          <a:prstGeom prst="rect">
            <a:avLst/>
          </a:prstGeom>
        </p:spPr>
      </p:pic>
      <p:sp>
        <p:nvSpPr>
          <p:cNvPr id="25" name="菱形 24"/>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8205657" y="485775"/>
            <a:ext cx="4018411" cy="6340914"/>
            <a:chOff x="8205657" y="485775"/>
            <a:chExt cx="4018411" cy="6340914"/>
          </a:xfrm>
        </p:grpSpPr>
        <p:sp>
          <p:nvSpPr>
            <p:cNvPr id="31"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4" name="矩形 33"/>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userDrawn="1"/>
        </p:nvSpPr>
        <p:spPr>
          <a:xfrm>
            <a:off x="1484630" y="17780"/>
            <a:ext cx="10593705"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36" name="矩形 35"/>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占位符 41"/>
          <p:cNvPicPr>
            <a:picLocks noChangeAspect="1"/>
          </p:cNvPicPr>
          <p:nvPr userDrawn="1"/>
        </p:nvPicPr>
        <p:blipFill rotWithShape="1">
          <a:blip r:embed="rId2">
            <a:extLst>
              <a:ext uri="{28A0092B-C50C-407E-A947-70E740481C1C}">
                <a14:useLocalDpi xmlns:a14="http://schemas.microsoft.com/office/drawing/2010/main" val="0"/>
              </a:ext>
            </a:extLst>
          </a:blip>
          <a:srcRect l="517" t="8000" b="8348"/>
          <a:stretch>
            <a:fillRect/>
          </a:stretch>
        </p:blipFill>
        <p:spPr>
          <a:xfrm>
            <a:off x="0" y="0"/>
            <a:ext cx="12192000" cy="6858001"/>
          </a:xfrm>
          <a:prstGeom prst="rect">
            <a:avLst/>
          </a:prstGeom>
        </p:spPr>
      </p:pic>
      <p:sp>
        <p:nvSpPr>
          <p:cNvPr id="3" name="任意多边形: 形状 27"/>
          <p:cNvSpPr/>
          <p:nvPr userDrawn="1"/>
        </p:nvSpPr>
        <p:spPr>
          <a:xfrm>
            <a:off x="0" y="1"/>
            <a:ext cx="10244802" cy="6858001"/>
          </a:xfrm>
          <a:custGeom>
            <a:avLst/>
            <a:gdLst>
              <a:gd name="connsiteX0" fmla="*/ 0 w 10244802"/>
              <a:gd name="connsiteY0" fmla="*/ 0 h 6858001"/>
              <a:gd name="connsiteX1" fmla="*/ 3386801 w 10244802"/>
              <a:gd name="connsiteY1" fmla="*/ 0 h 6858001"/>
              <a:gd name="connsiteX2" fmla="*/ 10244802 w 10244802"/>
              <a:gd name="connsiteY2" fmla="*/ 6858001 h 6858001"/>
              <a:gd name="connsiteX3" fmla="*/ 0 w 1024480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0244802" h="6858001">
                <a:moveTo>
                  <a:pt x="0" y="0"/>
                </a:moveTo>
                <a:lnTo>
                  <a:pt x="3386801" y="0"/>
                </a:lnTo>
                <a:lnTo>
                  <a:pt x="10244802" y="6858001"/>
                </a:lnTo>
                <a:lnTo>
                  <a:pt x="0" y="6858001"/>
                </a:lnTo>
                <a:close/>
              </a:path>
            </a:pathLst>
          </a:custGeom>
          <a:solidFill>
            <a:srgbClr val="BB274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0"/>
          <p:cNvSpPr/>
          <p:nvPr userDrawn="1"/>
        </p:nvSpPr>
        <p:spPr>
          <a:xfrm>
            <a:off x="1" y="1"/>
            <a:ext cx="7160139" cy="6858001"/>
          </a:xfrm>
          <a:custGeom>
            <a:avLst/>
            <a:gdLst>
              <a:gd name="connsiteX0" fmla="*/ 7160138 w 7160139"/>
              <a:gd name="connsiteY0" fmla="*/ 0 h 6858001"/>
              <a:gd name="connsiteX1" fmla="*/ 7160139 w 7160139"/>
              <a:gd name="connsiteY1" fmla="*/ 0 h 6858001"/>
              <a:gd name="connsiteX2" fmla="*/ 5281945 w 7160139"/>
              <a:gd name="connsiteY2" fmla="*/ 1878195 h 6858001"/>
              <a:gd name="connsiteX3" fmla="*/ 0 w 7160139"/>
              <a:gd name="connsiteY3" fmla="*/ 0 h 6858001"/>
              <a:gd name="connsiteX4" fmla="*/ 3386802 w 7160139"/>
              <a:gd name="connsiteY4" fmla="*/ 0 h 6858001"/>
              <a:gd name="connsiteX5" fmla="*/ 5273470 w 7160139"/>
              <a:gd name="connsiteY5" fmla="*/ 1886669 h 6858001"/>
              <a:gd name="connsiteX6" fmla="*/ 302138 w 7160139"/>
              <a:gd name="connsiteY6" fmla="*/ 6858001 h 6858001"/>
              <a:gd name="connsiteX7" fmla="*/ 0 w 716013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39" h="6858001">
                <a:moveTo>
                  <a:pt x="7160138" y="0"/>
                </a:moveTo>
                <a:lnTo>
                  <a:pt x="7160139" y="0"/>
                </a:lnTo>
                <a:lnTo>
                  <a:pt x="5281945" y="1878195"/>
                </a:lnTo>
                <a:close/>
                <a:moveTo>
                  <a:pt x="0" y="0"/>
                </a:moveTo>
                <a:lnTo>
                  <a:pt x="3386802" y="0"/>
                </a:lnTo>
                <a:lnTo>
                  <a:pt x="5273470" y="1886669"/>
                </a:lnTo>
                <a:lnTo>
                  <a:pt x="302138" y="6858001"/>
                </a:lnTo>
                <a:lnTo>
                  <a:pt x="0" y="6858001"/>
                </a:lnTo>
                <a:close/>
              </a:path>
            </a:pathLst>
          </a:custGeom>
          <a:solidFill>
            <a:srgbClr val="4CA6C6">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25"/>
          <p:cNvSpPr/>
          <p:nvPr userDrawn="1"/>
        </p:nvSpPr>
        <p:spPr>
          <a:xfrm>
            <a:off x="3386803" y="1"/>
            <a:ext cx="3773336" cy="188666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a:srcRect l="43582"/>
          <a:stretch>
            <a:fillRect/>
          </a:stretch>
        </p:blipFill>
        <p:spPr>
          <a:xfrm flipH="1">
            <a:off x="7160139" y="-918977"/>
            <a:ext cx="6479474" cy="6858001"/>
          </a:xfrm>
          <a:custGeom>
            <a:avLst/>
            <a:gdLst>
              <a:gd name="connsiteX0" fmla="*/ 6479473 w 6479473"/>
              <a:gd name="connsiteY0" fmla="*/ 0 h 6858000"/>
              <a:gd name="connsiteX1" fmla="*/ 0 w 6479473"/>
              <a:gd name="connsiteY1" fmla="*/ 0 h 6858000"/>
              <a:gd name="connsiteX2" fmla="*/ 0 w 6479473"/>
              <a:gd name="connsiteY2" fmla="*/ 6858000 h 6858000"/>
              <a:gd name="connsiteX3" fmla="*/ 6479473 w 647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9473" h="6858000">
                <a:moveTo>
                  <a:pt x="6479473" y="0"/>
                </a:moveTo>
                <a:lnTo>
                  <a:pt x="0" y="0"/>
                </a:lnTo>
                <a:lnTo>
                  <a:pt x="0" y="6858000"/>
                </a:lnTo>
                <a:lnTo>
                  <a:pt x="6479473" y="685800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
        <p:nvSpPr>
          <p:cNvPr id="20" name="矩形 19"/>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占位符 5" descr="C:\Users\money\Desktop\[1]-1.jpg[1]-1"/>
          <p:cNvPicPr>
            <a:picLocks noChangeAspect="1"/>
          </p:cNvPicPr>
          <p:nvPr userDrawn="1"/>
        </p:nvPicPr>
        <p:blipFill>
          <a:blip r:embed="rId2"/>
          <a:srcRect l="2364" r="33148"/>
          <a:stretch>
            <a:fillRect/>
          </a:stretch>
        </p:blipFill>
        <p:spPr>
          <a:xfrm>
            <a:off x="86360" y="-4445"/>
            <a:ext cx="12127865" cy="6871970"/>
          </a:xfrm>
          <a:prstGeom prst="rect">
            <a:avLst/>
          </a:prstGeom>
        </p:spPr>
      </p:pic>
      <p:sp>
        <p:nvSpPr>
          <p:cNvPr id="5" name="直角三角形 4"/>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任意多边形 5"/>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 name="图片 6"/>
          <p:cNvPicPr>
            <a:picLocks noChangeAspect="1"/>
          </p:cNvPicPr>
          <p:nvPr userDrawn="1"/>
        </p:nvPicPr>
        <p:blipFill>
          <a:blip r:embed="rId3"/>
          <a:srcRect t="6840"/>
          <a:stretch>
            <a:fillRect/>
          </a:stretch>
        </p:blipFill>
        <p:spPr>
          <a:xfrm>
            <a:off x="626745" y="-20955"/>
            <a:ext cx="857885" cy="432435"/>
          </a:xfrm>
          <a:prstGeom prst="rect">
            <a:avLst/>
          </a:prstGeom>
        </p:spPr>
      </p:pic>
      <p:pic>
        <p:nvPicPr>
          <p:cNvPr id="8" name="图片 7"/>
          <p:cNvPicPr>
            <a:picLocks noChangeAspect="1"/>
          </p:cNvPicPr>
          <p:nvPr userDrawn="1"/>
        </p:nvPicPr>
        <p:blipFill>
          <a:blip r:embed="rId4"/>
          <a:stretch>
            <a:fillRect/>
          </a:stretch>
        </p:blipFill>
        <p:spPr>
          <a:xfrm>
            <a:off x="86360" y="5080"/>
            <a:ext cx="540385" cy="364490"/>
          </a:xfrm>
          <a:prstGeom prst="rect">
            <a:avLst/>
          </a:prstGeom>
        </p:spPr>
      </p:pic>
      <p:sp>
        <p:nvSpPr>
          <p:cNvPr id="9" name="菱形 8"/>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8205657" y="485775"/>
            <a:ext cx="4018411" cy="6340914"/>
            <a:chOff x="8205657" y="485775"/>
            <a:chExt cx="4018411" cy="6340914"/>
          </a:xfrm>
        </p:grpSpPr>
        <p:sp>
          <p:nvSpPr>
            <p:cNvPr id="14"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userDrawn="1"/>
        </p:nvSpPr>
        <p:spPr>
          <a:xfrm>
            <a:off x="1484630" y="17780"/>
            <a:ext cx="10593705"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19" name="矩形 18"/>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875075"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5053586"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6" name="图片占位符 15"/>
          <p:cNvSpPr>
            <a:spLocks noGrp="1"/>
          </p:cNvSpPr>
          <p:nvPr>
            <p:ph type="pic" sz="quarter" idx="12"/>
          </p:nvPr>
        </p:nvSpPr>
        <p:spPr>
          <a:xfrm>
            <a:off x="9219984" y="1694144"/>
            <a:ext cx="2100208" cy="2088868"/>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7148703"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7" name="图片占位符 16"/>
          <p:cNvSpPr>
            <a:spLocks noGrp="1"/>
          </p:cNvSpPr>
          <p:nvPr>
            <p:ph type="pic" sz="quarter" idx="14"/>
          </p:nvPr>
        </p:nvSpPr>
        <p:spPr>
          <a:xfrm>
            <a:off x="2973741"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6"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28"/>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0"/>
            <a:ext cx="10972800" cy="452543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6183"/>
          </a:xfrm>
        </p:spPr>
        <p:txBody>
          <a:bodyPr/>
          <a:lstStyle>
            <a:lvl1pPr>
              <a:defRPr/>
            </a:lvl1pPr>
          </a:lstStyle>
          <a:p>
            <a:pPr>
              <a:defRPr/>
            </a:pPr>
            <a:fld id="{E0EA64A7-3FE2-4719-8D72-8A6738B17DC6}" type="datetime1">
              <a:rPr lang="zh-CN" altLang="en-US"/>
            </a:fld>
            <a:endParaRPr lang="zh-CN" altLang="en-US" sz="1800">
              <a:solidFill>
                <a:schemeClr val="tx1"/>
              </a:solidFill>
            </a:endParaRPr>
          </a:p>
        </p:txBody>
      </p:sp>
      <p:sp>
        <p:nvSpPr>
          <p:cNvPr id="5" name="页脚占位符 4"/>
          <p:cNvSpPr>
            <a:spLocks noGrp="1"/>
          </p:cNvSpPr>
          <p:nvPr>
            <p:ph type="ftr" sz="quarter" idx="11"/>
          </p:nvPr>
        </p:nvSpPr>
        <p:spPr>
          <a:xfrm>
            <a:off x="4165600" y="6356351"/>
            <a:ext cx="3860800" cy="366183"/>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6183"/>
          </a:xfrm>
        </p:spPr>
        <p:txBody>
          <a:bodyPr/>
          <a:lstStyle>
            <a:lvl1pPr>
              <a:defRPr/>
            </a:lvl1pPr>
          </a:lstStyle>
          <a:p>
            <a:pPr>
              <a:defRPr/>
            </a:pPr>
            <a:fld id="{7276A960-0607-4AEE-8494-C2772AD6BA1B}" type="slidenum">
              <a:rPr lang="zh-CN" altLang="en-US"/>
            </a:fld>
            <a:endParaRPr lang="zh-CN" altLang="en-US" sz="1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grpSp>
        <p:nvGrpSpPr>
          <p:cNvPr id="9" name="组合 8"/>
          <p:cNvGrpSpPr/>
          <p:nvPr userDrawn="1"/>
        </p:nvGrpSpPr>
        <p:grpSpPr>
          <a:xfrm>
            <a:off x="0" y="0"/>
            <a:ext cx="12192000" cy="6858000"/>
            <a:chOff x="0" y="0"/>
            <a:chExt cx="9145588" cy="5145088"/>
          </a:xfrm>
        </p:grpSpPr>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r="11123"/>
            <a:stretch>
              <a:fillRect/>
            </a:stretch>
          </p:blipFill>
          <p:spPr>
            <a:xfrm>
              <a:off x="0" y="0"/>
              <a:ext cx="4572794" cy="5145088"/>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1138"/>
            <a:stretch>
              <a:fillRect/>
            </a:stretch>
          </p:blipFill>
          <p:spPr>
            <a:xfrm flipH="1" flipV="1">
              <a:off x="4573588" y="0"/>
              <a:ext cx="4572000" cy="5145088"/>
            </a:xfrm>
            <a:prstGeom prst="rect">
              <a:avLst/>
            </a:prstGeom>
          </p:spPr>
        </p:pic>
      </p:grpSp>
      <p:sp>
        <p:nvSpPr>
          <p:cNvPr id="12" name="矩形 11"/>
          <p:cNvSpPr/>
          <p:nvPr userDrawn="1"/>
        </p:nvSpPr>
        <p:spPr>
          <a:xfrm>
            <a:off x="144373" y="136979"/>
            <a:ext cx="11903255" cy="658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userDrawn="1"/>
        </p:nvSpPr>
        <p:spPr>
          <a:xfrm>
            <a:off x="-1" y="342796"/>
            <a:ext cx="1518375" cy="556512"/>
          </a:xfrm>
          <a:prstGeom prst="rect">
            <a:avLst/>
          </a:prstGeom>
          <a:solidFill>
            <a:srgbClr val="75BC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3" name="文本框 32"/>
          <p:cNvSpPr txBox="1"/>
          <p:nvPr userDrawn="1"/>
        </p:nvSpPr>
        <p:spPr>
          <a:xfrm>
            <a:off x="1542349" y="383280"/>
            <a:ext cx="1925481" cy="379441"/>
          </a:xfrm>
          <a:prstGeom prst="rect">
            <a:avLst/>
          </a:prstGeom>
          <a:noFill/>
        </p:spPr>
        <p:txBody>
          <a:bodyPr wrap="none" lIns="91417" tIns="45709" rIns="91417" bIns="45709">
            <a:spAutoFit/>
          </a:bodyPr>
          <a:lstStyle/>
          <a:p>
            <a:pPr defTabSz="914400">
              <a:defRPr/>
            </a:pPr>
            <a:r>
              <a:rPr lang="zh-CN" altLang="en-US" sz="1865" spc="400" dirty="0">
                <a:solidFill>
                  <a:schemeClr val="tx1">
                    <a:lumMod val="75000"/>
                    <a:lumOff val="25000"/>
                  </a:schemeClr>
                </a:solidFill>
                <a:latin typeface="+mn-ea"/>
                <a:ea typeface="+mn-ea"/>
                <a:cs typeface="+mn-ea"/>
                <a:sym typeface="+mn-lt"/>
              </a:rPr>
              <a:t>明年工作计划</a:t>
            </a:r>
            <a:endParaRPr lang="zh-CN" altLang="en-US" sz="1865" spc="400" dirty="0">
              <a:solidFill>
                <a:schemeClr val="tx1">
                  <a:lumMod val="75000"/>
                  <a:lumOff val="25000"/>
                </a:schemeClr>
              </a:solidFill>
              <a:latin typeface="+mn-ea"/>
              <a:ea typeface="+mn-ea"/>
              <a:cs typeface="+mn-ea"/>
              <a:sym typeface="+mn-lt"/>
            </a:endParaRPr>
          </a:p>
        </p:txBody>
      </p:sp>
      <p:sp>
        <p:nvSpPr>
          <p:cNvPr id="4" name="文本框 33"/>
          <p:cNvSpPr txBox="1"/>
          <p:nvPr userDrawn="1"/>
        </p:nvSpPr>
        <p:spPr>
          <a:xfrm>
            <a:off x="1542348" y="660479"/>
            <a:ext cx="2847656" cy="276977"/>
          </a:xfrm>
          <a:prstGeom prst="rect">
            <a:avLst/>
          </a:prstGeom>
          <a:noFill/>
        </p:spPr>
        <p:txBody>
          <a:bodyPr wrap="none" lIns="91417" tIns="45709" rIns="91417" bIns="45709">
            <a:spAutoFit/>
          </a:bodyPr>
          <a:lstStyle/>
          <a:p>
            <a:pPr defTabSz="914400">
              <a:defRPr/>
            </a:pPr>
            <a:r>
              <a:rPr lang="en-US" altLang="zh-CN" sz="1200" spc="400" dirty="0">
                <a:solidFill>
                  <a:schemeClr val="tx1">
                    <a:lumMod val="50000"/>
                    <a:lumOff val="50000"/>
                  </a:schemeClr>
                </a:solidFill>
                <a:cs typeface="+mn-ea"/>
                <a:sym typeface="+mn-lt"/>
              </a:rPr>
              <a:t>Work plan for next yea</a:t>
            </a:r>
            <a:endParaRPr lang="zh-CN" altLang="en-US" sz="1200" spc="400" dirty="0">
              <a:solidFill>
                <a:schemeClr val="tx1">
                  <a:lumMod val="50000"/>
                  <a:lumOff val="50000"/>
                </a:scheme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transition spd="slow" advClick="0" advTm="3000">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3F0E57B-8C02-42A5-860E-B9FAE8CA5F1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a:defRPr/>
            </a:pPr>
            <a:fld id="{79E61416-EC13-4222-9B7A-94F80EFDF4EC}" type="slidenum">
              <a:rPr lang="zh-CN" altLang="en-US"/>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1" Type="http://schemas.openxmlformats.org/officeDocument/2006/relationships/theme" Target="../theme/theme2.xml"/><Relationship Id="rId20" Type="http://schemas.openxmlformats.org/officeDocument/2006/relationships/slideLayout" Target="../slideLayouts/slideLayout36.xml"/><Relationship Id="rId2" Type="http://schemas.openxmlformats.org/officeDocument/2006/relationships/slideLayout" Target="../slideLayouts/slideLayout18.xml"/><Relationship Id="rId19" Type="http://schemas.openxmlformats.org/officeDocument/2006/relationships/slideLayout" Target="../slideLayouts/slideLayout35.xml"/><Relationship Id="rId18" Type="http://schemas.openxmlformats.org/officeDocument/2006/relationships/slideLayout" Target="../slideLayouts/slideLayout34.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7" Type="http://schemas.openxmlformats.org/officeDocument/2006/relationships/theme" Target="../theme/theme3.xml"/><Relationship Id="rId16" Type="http://schemas.openxmlformats.org/officeDocument/2006/relationships/slideLayout" Target="../slideLayouts/slideLayout52.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7" Type="http://schemas.openxmlformats.org/officeDocument/2006/relationships/theme" Target="../theme/theme4.xml"/><Relationship Id="rId16" Type="http://schemas.openxmlformats.org/officeDocument/2006/relationships/slideLayout" Target="../slideLayouts/slideLayout68.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8.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0.xml"/><Relationship Id="rId2" Type="http://schemas.openxmlformats.org/officeDocument/2006/relationships/image" Target="../media/image22.jpe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0.xml"/><Relationship Id="rId2" Type="http://schemas.openxmlformats.org/officeDocument/2006/relationships/image" Target="../media/image25.png"/><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0.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0.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54.xml"/><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0.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xml"/><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20.jpe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8590" y="2820035"/>
            <a:ext cx="6787515" cy="2425065"/>
          </a:xfrm>
          <a:prstGeom prst="rect">
            <a:avLst/>
          </a:prstGeom>
          <a:noFill/>
          <a:effectLst/>
        </p:spPr>
        <p:txBody>
          <a:bodyPr wrap="square" rtlCol="0">
            <a:spAutoFit/>
            <a:scene3d>
              <a:camera prst="orthographicFront"/>
              <a:lightRig rig="threePt" dir="t"/>
            </a:scene3d>
            <a:sp3d contourW="12700"/>
          </a:bodyPr>
          <a:lstStyle/>
          <a:p>
            <a:pPr algn="l">
              <a:lnSpc>
                <a:spcPts val="9100"/>
              </a:lnSpc>
            </a:pPr>
            <a:r>
              <a:rPr lang="zh-CN" altLang="en-US" sz="6000" b="1" dirty="0">
                <a:solidFill>
                  <a:srgbClr val="C00000"/>
                </a:solidFill>
                <a:effectLst>
                  <a:outerShdw blurRad="50800" dist="38100" dir="2700000" algn="tl" rotWithShape="0">
                    <a:prstClr val="black">
                      <a:alpha val="40000"/>
                    </a:prstClr>
                  </a:outerShdw>
                </a:effectLst>
                <a:latin typeface="+mn-ea"/>
              </a:rPr>
              <a:t>抗疫斗争铸就民族复兴新的精神丰碑</a:t>
            </a:r>
            <a:endParaRPr lang="zh-CN" altLang="en-US" sz="6000" b="1" dirty="0">
              <a:solidFill>
                <a:srgbClr val="C00000"/>
              </a:solidFill>
              <a:effectLst>
                <a:outerShdw blurRad="50800" dist="38100" dir="2700000" algn="tl" rotWithShape="0">
                  <a:prstClr val="black">
                    <a:alpha val="40000"/>
                  </a:prstClr>
                </a:outerShdw>
              </a:effectLst>
              <a:latin typeface="+mn-ea"/>
            </a:endParaRPr>
          </a:p>
        </p:txBody>
      </p:sp>
      <p:sp>
        <p:nvSpPr>
          <p:cNvPr id="2" name="文本框 1"/>
          <p:cNvSpPr txBox="1"/>
          <p:nvPr/>
        </p:nvSpPr>
        <p:spPr>
          <a:xfrm>
            <a:off x="4232275" y="5671185"/>
            <a:ext cx="3728085" cy="583565"/>
          </a:xfrm>
          <a:prstGeom prst="rect">
            <a:avLst/>
          </a:prstGeom>
          <a:noFill/>
        </p:spPr>
        <p:txBody>
          <a:bodyPr wrap="square" rtlCol="0">
            <a:spAutoFit/>
          </a:bodyPr>
          <a:p>
            <a:r>
              <a:rPr lang="zh-CN" altLang="en-US" sz="3200"/>
              <a:t>主讲人：钱宇婕</a:t>
            </a:r>
            <a:endParaRPr lang="zh-CN" altLang="en-US" sz="32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301750" y="1092835"/>
            <a:ext cx="9335135" cy="5262245"/>
          </a:xfrm>
          <a:prstGeom prst="rect">
            <a:avLst/>
          </a:prstGeom>
          <a:noFill/>
          <a:ln w="9525">
            <a:noFill/>
          </a:ln>
        </p:spPr>
        <p:txBody>
          <a:bodyPr wrap="square">
            <a:spAutoFit/>
          </a:bodyPr>
          <a:p>
            <a:pPr marL="342900" indent="-342900">
              <a:lnSpc>
                <a:spcPct val="200000"/>
              </a:lnSpc>
              <a:buFont typeface="Arial" panose="020B0604020202020204" pitchFamily="34" charset="0"/>
              <a:buChar char="•"/>
            </a:pPr>
            <a:r>
              <a:rPr lang="zh-CN" sz="2400" b="0">
                <a:latin typeface="微软雅黑" panose="020B0503020204020204" charset="-122"/>
                <a:ea typeface="微软雅黑" panose="020B0503020204020204" charset="-122"/>
              </a:rPr>
              <a:t>抗击新冠肺炎疫情斗争取得重大战略成果，</a:t>
            </a:r>
            <a:endParaRPr lang="zh-CN" sz="2400" b="0">
              <a:latin typeface="微软雅黑" panose="020B0503020204020204" charset="-122"/>
              <a:ea typeface="微软雅黑" panose="020B0503020204020204" charset="-122"/>
            </a:endParaRPr>
          </a:p>
          <a:p>
            <a:pPr marL="342900" indent="-342900">
              <a:lnSpc>
                <a:spcPct val="200000"/>
              </a:lnSpc>
              <a:buFont typeface="Arial" panose="020B0604020202020204" pitchFamily="34" charset="0"/>
              <a:buChar char="•"/>
            </a:pPr>
            <a:r>
              <a:rPr lang="zh-CN" sz="2400" b="0">
                <a:latin typeface="微软雅黑" panose="020B0503020204020204" charset="-122"/>
                <a:ea typeface="微软雅黑" panose="020B0503020204020204" charset="-122"/>
              </a:rPr>
              <a:t>充分展现了中国共产党领导和我国社会主义制度的显著优势，</a:t>
            </a:r>
            <a:endParaRPr lang="zh-CN" sz="2400" b="0">
              <a:latin typeface="微软雅黑" panose="020B0503020204020204" charset="-122"/>
              <a:ea typeface="微软雅黑" panose="020B0503020204020204" charset="-122"/>
            </a:endParaRPr>
          </a:p>
          <a:p>
            <a:pPr marL="342900" indent="-342900">
              <a:lnSpc>
                <a:spcPct val="200000"/>
              </a:lnSpc>
              <a:buFont typeface="Arial" panose="020B0604020202020204" pitchFamily="34" charset="0"/>
              <a:buChar char="•"/>
            </a:pPr>
            <a:r>
              <a:rPr lang="zh-CN" sz="2400" b="0">
                <a:latin typeface="微软雅黑" panose="020B0503020204020204" charset="-122"/>
                <a:ea typeface="微软雅黑" panose="020B0503020204020204" charset="-122"/>
              </a:rPr>
              <a:t>充分展现了中国人民和中华民族的伟大力量，</a:t>
            </a:r>
            <a:endParaRPr lang="zh-CN" sz="2400" b="0">
              <a:latin typeface="微软雅黑" panose="020B0503020204020204" charset="-122"/>
              <a:ea typeface="微软雅黑" panose="020B0503020204020204" charset="-122"/>
            </a:endParaRPr>
          </a:p>
          <a:p>
            <a:pPr marL="342900" indent="-342900">
              <a:lnSpc>
                <a:spcPct val="200000"/>
              </a:lnSpc>
              <a:buFont typeface="Arial" panose="020B0604020202020204" pitchFamily="34" charset="0"/>
              <a:buChar char="•"/>
            </a:pPr>
            <a:r>
              <a:rPr lang="zh-CN" sz="2400" b="0">
                <a:latin typeface="微软雅黑" panose="020B0503020204020204" charset="-122"/>
                <a:ea typeface="微软雅黑" panose="020B0503020204020204" charset="-122"/>
              </a:rPr>
              <a:t>充分展现了中华文明的深厚底蕴，</a:t>
            </a:r>
            <a:endParaRPr lang="zh-CN" sz="2400" b="0">
              <a:latin typeface="微软雅黑" panose="020B0503020204020204" charset="-122"/>
              <a:ea typeface="微软雅黑" panose="020B0503020204020204" charset="-122"/>
            </a:endParaRPr>
          </a:p>
          <a:p>
            <a:pPr marL="342900" indent="-342900">
              <a:lnSpc>
                <a:spcPct val="200000"/>
              </a:lnSpc>
              <a:buFont typeface="Arial" panose="020B0604020202020204" pitchFamily="34" charset="0"/>
              <a:buChar char="•"/>
            </a:pPr>
            <a:r>
              <a:rPr lang="zh-CN" sz="2400" b="0">
                <a:latin typeface="微软雅黑" panose="020B0503020204020204" charset="-122"/>
                <a:ea typeface="微软雅黑" panose="020B0503020204020204" charset="-122"/>
              </a:rPr>
              <a:t>充分展现了中国负责任大国的自觉担当，</a:t>
            </a:r>
            <a:endParaRPr lang="zh-CN" sz="2400" b="0">
              <a:latin typeface="微软雅黑" panose="020B0503020204020204" charset="-122"/>
              <a:ea typeface="微软雅黑" panose="020B0503020204020204" charset="-122"/>
            </a:endParaRPr>
          </a:p>
          <a:p>
            <a:pPr marL="342900" indent="-342900">
              <a:lnSpc>
                <a:spcPct val="200000"/>
              </a:lnSpc>
              <a:buFont typeface="Arial" panose="020B0604020202020204" pitchFamily="34" charset="0"/>
              <a:buChar char="•"/>
            </a:pPr>
            <a:r>
              <a:rPr lang="zh-CN" sz="2400" b="0">
                <a:latin typeface="微软雅黑" panose="020B0503020204020204" charset="-122"/>
                <a:ea typeface="微软雅黑" panose="020B0503020204020204" charset="-122"/>
              </a:rPr>
              <a:t>极大增强了全党全国各族人民的自信心和自豪感、凝聚力和向心力，必将激励我们在新时代新征程上披荆斩棘、奋勇前进。</a:t>
            </a:r>
            <a:endParaRPr lang="zh-CN" altLang="en-US" sz="2400">
              <a:latin typeface="微软雅黑" panose="020B0503020204020204" charset="-122"/>
              <a:ea typeface="微软雅黑" panose="020B0503020204020204" charset="-122"/>
            </a:endParaRPr>
          </a:p>
        </p:txBody>
      </p:sp>
      <p:sp>
        <p:nvSpPr>
          <p:cNvPr id="2" name="文本框 1"/>
          <p:cNvSpPr txBox="1"/>
          <p:nvPr/>
        </p:nvSpPr>
        <p:spPr>
          <a:xfrm>
            <a:off x="252730" y="1092835"/>
            <a:ext cx="1641475" cy="1198880"/>
          </a:xfrm>
          <a:prstGeom prst="rect">
            <a:avLst/>
          </a:prstGeom>
          <a:noFill/>
        </p:spPr>
        <p:txBody>
          <a:bodyPr wrap="square" rtlCol="0">
            <a:spAutoFit/>
          </a:bodyPr>
          <a:p>
            <a:r>
              <a:rPr lang="en-US" altLang="zh-CN" sz="7200">
                <a:solidFill>
                  <a:srgbClr val="C00000"/>
                </a:solidFill>
                <a:latin typeface="字魂43号-国朝手书" panose="00000500000000000000" charset="-122"/>
                <a:ea typeface="字魂43号-国朝手书" panose="00000500000000000000" charset="-122"/>
              </a:rPr>
              <a:t>“</a:t>
            </a:r>
            <a:endParaRPr lang="en-US" altLang="zh-CN" sz="7200">
              <a:solidFill>
                <a:srgbClr val="C00000"/>
              </a:solidFill>
              <a:latin typeface="字魂43号-国朝手书" panose="00000500000000000000" charset="-122"/>
              <a:ea typeface="字魂43号-国朝手书" panose="00000500000000000000" charset="-122"/>
            </a:endParaRPr>
          </a:p>
        </p:txBody>
      </p:sp>
      <p:sp>
        <p:nvSpPr>
          <p:cNvPr id="3" name="文本框 2"/>
          <p:cNvSpPr txBox="1"/>
          <p:nvPr/>
        </p:nvSpPr>
        <p:spPr>
          <a:xfrm>
            <a:off x="10230485" y="5504180"/>
            <a:ext cx="1641475" cy="1198880"/>
          </a:xfrm>
          <a:prstGeom prst="rect">
            <a:avLst/>
          </a:prstGeom>
          <a:noFill/>
        </p:spPr>
        <p:txBody>
          <a:bodyPr wrap="square" rtlCol="0">
            <a:spAutoFit/>
          </a:bodyPr>
          <a:p>
            <a:r>
              <a:rPr lang="en-US" altLang="zh-CN" sz="7200">
                <a:solidFill>
                  <a:srgbClr val="C00000"/>
                </a:solidFill>
                <a:latin typeface="字魂43号-国朝手书" panose="00000500000000000000" charset="-122"/>
                <a:ea typeface="字魂43号-国朝手书" panose="00000500000000000000" charset="-122"/>
              </a:rPr>
              <a:t>”</a:t>
            </a:r>
            <a:endParaRPr lang="en-US" altLang="zh-CN" sz="7200">
              <a:solidFill>
                <a:srgbClr val="C00000"/>
              </a:solidFill>
              <a:latin typeface="字魂43号-国朝手书" panose="00000500000000000000" charset="-122"/>
              <a:ea typeface="字魂43号-国朝手书"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35785"/>
            <a:ext cx="7026910" cy="3185795"/>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0" y="1719552"/>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0" y="5139027"/>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605" y="2459355"/>
            <a:ext cx="2075180" cy="1938020"/>
          </a:xfrm>
          <a:prstGeom prst="rect">
            <a:avLst/>
          </a:prstGeom>
          <a:noFill/>
        </p:spPr>
        <p:txBody>
          <a:bodyPr wrap="square" rtlCol="0">
            <a:spAutoFit/>
          </a:bodyPr>
          <a:lstStyle/>
          <a:p>
            <a:pPr algn="l"/>
            <a:r>
              <a:rPr lang="en-US" altLang="zh-CN" sz="12000" b="1" dirty="0">
                <a:solidFill>
                  <a:schemeClr val="bg1"/>
                </a:solidFill>
                <a:latin typeface="Arial" panose="020B0604020202020204" pitchFamily="34" charset="0"/>
              </a:rPr>
              <a:t>02</a:t>
            </a:r>
            <a:endParaRPr lang="en-US" altLang="zh-CN" sz="12000" b="1" dirty="0">
              <a:solidFill>
                <a:schemeClr val="bg1"/>
              </a:solidFill>
              <a:latin typeface="Arial" panose="020B0604020202020204" pitchFamily="34" charset="0"/>
            </a:endParaRPr>
          </a:p>
        </p:txBody>
      </p:sp>
      <p:pic>
        <p:nvPicPr>
          <p:cNvPr id="7" name="图片占位符 41"/>
          <p:cNvPicPr>
            <a:picLocks noChangeAspect="1"/>
          </p:cNvPicPr>
          <p:nvPr/>
        </p:nvPicPr>
        <p:blipFill rotWithShape="1">
          <a:blip r:embed="rId1" cstate="print">
            <a:extLst>
              <a:ext uri="{28A0092B-C50C-407E-A947-70E740481C1C}">
                <a14:useLocalDpi xmlns:a14="http://schemas.microsoft.com/office/drawing/2010/main" val="0"/>
              </a:ext>
            </a:extLst>
          </a:blip>
          <a:srcRect l="517" t="8000" r="10850" b="8348"/>
          <a:stretch>
            <a:fillRect/>
          </a:stretch>
        </p:blipFill>
        <p:spPr>
          <a:xfrm>
            <a:off x="7146290" y="1836420"/>
            <a:ext cx="5046980" cy="3186430"/>
          </a:xfrm>
          <a:prstGeom prst="rect">
            <a:avLst/>
          </a:prstGeom>
        </p:spPr>
      </p:pic>
      <p:sp>
        <p:nvSpPr>
          <p:cNvPr id="5" name="文本框 9"/>
          <p:cNvSpPr txBox="1"/>
          <p:nvPr/>
        </p:nvSpPr>
        <p:spPr>
          <a:xfrm>
            <a:off x="1778635" y="2552065"/>
            <a:ext cx="5248910" cy="1753235"/>
          </a:xfrm>
          <a:prstGeom prst="rect">
            <a:avLst/>
          </a:prstGeom>
          <a:noFill/>
        </p:spPr>
        <p:txBody>
          <a:bodyPr wrap="square" rtlCol="0">
            <a:spAutoFit/>
          </a:bodyPr>
          <a:p>
            <a:pPr>
              <a:lnSpc>
                <a:spcPct val="150000"/>
              </a:lnSpc>
            </a:pPr>
            <a:r>
              <a:rPr sz="3600" b="1" dirty="0">
                <a:solidFill>
                  <a:schemeClr val="bg1"/>
                </a:solidFill>
                <a:latin typeface="微软雅黑" panose="020B0503020204020204" charset="-122"/>
                <a:ea typeface="微软雅黑" panose="020B0503020204020204" charset="-122"/>
                <a:sym typeface="+mn-ea"/>
              </a:rPr>
              <a:t>历史大考——</a:t>
            </a:r>
            <a:endParaRPr sz="3600" b="1" dirty="0">
              <a:solidFill>
                <a:schemeClr val="bg1"/>
              </a:solidFill>
              <a:latin typeface="微软雅黑" panose="020B0503020204020204" charset="-122"/>
              <a:ea typeface="微软雅黑" panose="020B0503020204020204" charset="-122"/>
              <a:sym typeface="+mn-ea"/>
            </a:endParaRPr>
          </a:p>
          <a:p>
            <a:pPr>
              <a:lnSpc>
                <a:spcPct val="150000"/>
              </a:lnSpc>
            </a:pPr>
            <a:r>
              <a:rPr sz="3600" b="1" dirty="0">
                <a:solidFill>
                  <a:schemeClr val="bg1"/>
                </a:solidFill>
                <a:latin typeface="微软雅黑" panose="020B0503020204020204" charset="-122"/>
                <a:ea typeface="微软雅黑" panose="020B0503020204020204" charset="-122"/>
                <a:sym typeface="+mn-ea"/>
              </a:rPr>
              <a:t>孕育伟大抗疫精神</a:t>
            </a:r>
            <a:endParaRPr sz="3600" b="1" dirty="0">
              <a:solidFill>
                <a:schemeClr val="bg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00"/>
                            </p:stCondLst>
                            <p:childTnLst>
                              <p:par>
                                <p:cTn id="23" presetID="2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2"/>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pPr algn="l">
              <a:buClrTx/>
              <a:buSzTx/>
              <a:buFontTx/>
            </a:pPr>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sz="1900" dirty="0">
              <a:solidFill>
                <a:srgbClr val="002060"/>
              </a:solidFill>
              <a:latin typeface="汉仪雪君体简" panose="02010604000101010101" charset="-122"/>
              <a:ea typeface="汉仪雪君体简" panose="02010604000101010101" charset="-122"/>
              <a:sym typeface="+mn-ea"/>
            </a:endParaRPr>
          </a:p>
        </p:txBody>
      </p:sp>
      <p:sp>
        <p:nvSpPr>
          <p:cNvPr id="7" name="矩形 6"/>
          <p:cNvSpPr/>
          <p:nvPr/>
        </p:nvSpPr>
        <p:spPr>
          <a:xfrm>
            <a:off x="-26035" y="53149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粗黑宋简体" panose="02000000000000000000" charset="-122"/>
              <a:ea typeface="方正粗黑宋简体" panose="02000000000000000000" charset="-122"/>
            </a:endParaRPr>
          </a:p>
        </p:txBody>
      </p:sp>
      <p:sp>
        <p:nvSpPr>
          <p:cNvPr id="2" name="矩形 1"/>
          <p:cNvSpPr/>
          <p:nvPr/>
        </p:nvSpPr>
        <p:spPr>
          <a:xfrm>
            <a:off x="3769102" y="2064251"/>
            <a:ext cx="4653280" cy="1445260"/>
          </a:xfrm>
          <a:prstGeom prst="rect">
            <a:avLst/>
          </a:prstGeom>
        </p:spPr>
        <p:txBody>
          <a:bodyPr wrap="none">
            <a:spAutoFit/>
          </a:bodyPr>
          <a:lstStyle/>
          <a:p>
            <a:r>
              <a:rPr lang="zh-CN" altLang="en-US" sz="8800" dirty="0">
                <a:solidFill>
                  <a:srgbClr val="C00000"/>
                </a:solidFill>
                <a:latin typeface="方正粗黑宋简体" panose="02000000000000000000" charset="-122"/>
                <a:ea typeface="方正粗黑宋简体" panose="02000000000000000000" charset="-122"/>
              </a:rPr>
              <a:t>中国精神</a:t>
            </a:r>
            <a:endParaRPr lang="zh-CN" altLang="en-US" sz="8800" dirty="0">
              <a:solidFill>
                <a:srgbClr val="C00000"/>
              </a:solidFill>
              <a:latin typeface="方正粗黑宋简体" panose="02000000000000000000" charset="-122"/>
              <a:ea typeface="方正粗黑宋简体" panose="02000000000000000000" charset="-122"/>
            </a:endParaRPr>
          </a:p>
        </p:txBody>
      </p:sp>
      <p:sp>
        <p:nvSpPr>
          <p:cNvPr id="3" name="矩形 2"/>
          <p:cNvSpPr/>
          <p:nvPr/>
        </p:nvSpPr>
        <p:spPr>
          <a:xfrm>
            <a:off x="2614115" y="3403725"/>
            <a:ext cx="20116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五四运动精神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9" name="矩形 8"/>
          <p:cNvSpPr/>
          <p:nvPr/>
        </p:nvSpPr>
        <p:spPr>
          <a:xfrm>
            <a:off x="8369863" y="3133113"/>
            <a:ext cx="17068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井冈山精神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0" name="矩形 9"/>
          <p:cNvSpPr/>
          <p:nvPr/>
        </p:nvSpPr>
        <p:spPr>
          <a:xfrm>
            <a:off x="8522615" y="1648158"/>
            <a:ext cx="14020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长征精神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1" name="矩形 10"/>
          <p:cNvSpPr/>
          <p:nvPr/>
        </p:nvSpPr>
        <p:spPr>
          <a:xfrm>
            <a:off x="9307952" y="3864196"/>
            <a:ext cx="17068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南泥湾精神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2" name="矩形 11"/>
          <p:cNvSpPr/>
          <p:nvPr/>
        </p:nvSpPr>
        <p:spPr>
          <a:xfrm>
            <a:off x="6566646" y="1188340"/>
            <a:ext cx="14020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延安精神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3" name="矩形 12"/>
          <p:cNvSpPr/>
          <p:nvPr/>
        </p:nvSpPr>
        <p:spPr>
          <a:xfrm>
            <a:off x="4965926" y="4222678"/>
            <a:ext cx="14020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抗战精神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4" name="矩形 13"/>
          <p:cNvSpPr/>
          <p:nvPr/>
        </p:nvSpPr>
        <p:spPr>
          <a:xfrm>
            <a:off x="6875238" y="3864016"/>
            <a:ext cx="17068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西柏坡精神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5" name="矩形 14"/>
          <p:cNvSpPr/>
          <p:nvPr/>
        </p:nvSpPr>
        <p:spPr>
          <a:xfrm>
            <a:off x="4413467" y="1375697"/>
            <a:ext cx="17068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北大荒精神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7" name="矩形 16"/>
          <p:cNvSpPr/>
          <p:nvPr/>
        </p:nvSpPr>
        <p:spPr>
          <a:xfrm>
            <a:off x="9307833" y="2307025"/>
            <a:ext cx="14020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雷锋精神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8" name="矩形 17"/>
          <p:cNvSpPr/>
          <p:nvPr/>
        </p:nvSpPr>
        <p:spPr>
          <a:xfrm>
            <a:off x="5164264" y="3509692"/>
            <a:ext cx="14020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大庆精神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19" name="矩形 18"/>
          <p:cNvSpPr/>
          <p:nvPr/>
        </p:nvSpPr>
        <p:spPr>
          <a:xfrm>
            <a:off x="545324" y="2851493"/>
            <a:ext cx="26212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cs typeface="方正粗黑宋简体" panose="02000000000000000000" charset="-122"/>
              </a:rPr>
              <a:t>“两弹一星”精神</a:t>
            </a:r>
            <a:endParaRPr lang="zh-CN" altLang="en-US" sz="2400" dirty="0">
              <a:solidFill>
                <a:srgbClr val="00206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20" name="矩形 19"/>
          <p:cNvSpPr/>
          <p:nvPr/>
        </p:nvSpPr>
        <p:spPr>
          <a:xfrm>
            <a:off x="8098514" y="914843"/>
            <a:ext cx="14020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抗洪精神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21" name="矩形 20"/>
          <p:cNvSpPr/>
          <p:nvPr/>
        </p:nvSpPr>
        <p:spPr>
          <a:xfrm>
            <a:off x="1666224" y="1978669"/>
            <a:ext cx="20116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抗震救灾精神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22" name="矩形 21"/>
          <p:cNvSpPr/>
          <p:nvPr/>
        </p:nvSpPr>
        <p:spPr>
          <a:xfrm>
            <a:off x="3166937" y="727827"/>
            <a:ext cx="14020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奥运精神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23" name="矩形 22"/>
          <p:cNvSpPr/>
          <p:nvPr/>
        </p:nvSpPr>
        <p:spPr>
          <a:xfrm>
            <a:off x="1299704" y="1176900"/>
            <a:ext cx="14020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特区精神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24" name="矩形 23"/>
          <p:cNvSpPr/>
          <p:nvPr/>
        </p:nvSpPr>
        <p:spPr>
          <a:xfrm>
            <a:off x="7630729" y="4570235"/>
            <a:ext cx="2011680" cy="460375"/>
          </a:xfrm>
          <a:prstGeom prst="rect">
            <a:avLst/>
          </a:prstGeom>
        </p:spPr>
        <p:txBody>
          <a:bodyPr wrap="none">
            <a:spAutoFit/>
          </a:bodyPr>
          <a:lstStyle/>
          <a:p>
            <a:r>
              <a:rPr lang="zh-CN" altLang="en-US" sz="2400" dirty="0">
                <a:solidFill>
                  <a:srgbClr val="002060"/>
                </a:solidFill>
                <a:latin typeface="方正粗黑宋简体" panose="02000000000000000000" charset="-122"/>
                <a:ea typeface="方正粗黑宋简体" panose="02000000000000000000" charset="-122"/>
              </a:rPr>
              <a:t>载人航天精神</a:t>
            </a:r>
            <a:endParaRPr lang="zh-CN" altLang="en-US" sz="2400" dirty="0">
              <a:solidFill>
                <a:srgbClr val="002060"/>
              </a:solidFill>
              <a:latin typeface="方正粗黑宋简体" panose="02000000000000000000" charset="-122"/>
              <a:ea typeface="方正粗黑宋简体" panose="02000000000000000000" charset="-122"/>
            </a:endParaRPr>
          </a:p>
        </p:txBody>
      </p:sp>
      <p:sp>
        <p:nvSpPr>
          <p:cNvPr id="8" name="文本框 7"/>
          <p:cNvSpPr txBox="1"/>
          <p:nvPr/>
        </p:nvSpPr>
        <p:spPr>
          <a:xfrm>
            <a:off x="2790190" y="4222750"/>
            <a:ext cx="2513965" cy="460375"/>
          </a:xfrm>
          <a:prstGeom prst="rect">
            <a:avLst/>
          </a:prstGeom>
          <a:noFill/>
        </p:spPr>
        <p:txBody>
          <a:bodyPr wrap="square" rtlCol="0">
            <a:spAutoFit/>
          </a:bodyPr>
          <a:p>
            <a:pPr algn="l">
              <a:buClrTx/>
              <a:buSzTx/>
              <a:buFontTx/>
            </a:pPr>
            <a:r>
              <a:rPr lang="zh-CN" altLang="en-US" sz="2400" dirty="0">
                <a:solidFill>
                  <a:srgbClr val="C00000"/>
                </a:solidFill>
                <a:latin typeface="方正粗黑宋简体" panose="02000000000000000000" charset="-122"/>
                <a:ea typeface="方正粗黑宋简体" panose="02000000000000000000" charset="-122"/>
              </a:rPr>
              <a:t>抗疫精神</a:t>
            </a:r>
            <a:endParaRPr lang="zh-CN" altLang="en-US" sz="2400" dirty="0">
              <a:solidFill>
                <a:srgbClr val="C00000"/>
              </a:solidFill>
              <a:latin typeface="方正粗黑宋简体" panose="02000000000000000000" charset="-122"/>
              <a:ea typeface="方正粗黑宋简体" panose="02000000000000000000" charset="-122"/>
            </a:endParaRPr>
          </a:p>
        </p:txBody>
      </p:sp>
      <p:sp>
        <p:nvSpPr>
          <p:cNvPr id="25" name="文本框 24"/>
          <p:cNvSpPr txBox="1"/>
          <p:nvPr/>
        </p:nvSpPr>
        <p:spPr>
          <a:xfrm>
            <a:off x="922655" y="5119370"/>
            <a:ext cx="9488170" cy="1753235"/>
          </a:xfrm>
          <a:prstGeom prst="rect">
            <a:avLst/>
          </a:prstGeom>
          <a:noFill/>
        </p:spPr>
        <p:txBody>
          <a:bodyPr wrap="square" rtlCol="0" anchor="t">
            <a:spAutoFit/>
          </a:bodyPr>
          <a:p>
            <a:pPr>
              <a:lnSpc>
                <a:spcPct val="150000"/>
              </a:lnSpc>
            </a:pPr>
            <a:r>
              <a:rPr lang="zh-CN" altLang="en-US" sz="2400" b="1" dirty="0">
                <a:sym typeface="+mn-ea"/>
              </a:rPr>
              <a:t>伟大抗疫精神，同中华民族长期形成的特质禀赋和文化基因一脉相承，是爱国主义、集体主义、社会主义精神的传承和发展，</a:t>
            </a:r>
            <a:endParaRPr lang="zh-CN" altLang="en-US" sz="2400" b="1" dirty="0">
              <a:sym typeface="+mn-ea"/>
            </a:endParaRPr>
          </a:p>
          <a:p>
            <a:pPr>
              <a:lnSpc>
                <a:spcPct val="150000"/>
              </a:lnSpc>
            </a:pPr>
            <a:r>
              <a:rPr lang="zh-CN" altLang="en-US" sz="2400" b="1" dirty="0">
                <a:sym typeface="+mn-ea"/>
              </a:rPr>
              <a:t>是中国精神的生动诠释，丰富了民族精神和时代精神的内涵。</a:t>
            </a:r>
            <a:endParaRPr lang="zh-CN" altLang="en-US" sz="2400" b="1" dirty="0">
              <a:sym typeface="+mn-ea"/>
            </a:endParaRPr>
          </a:p>
        </p:txBody>
      </p:sp>
      <p:sp>
        <p:nvSpPr>
          <p:cNvPr id="27" name="文本框 26"/>
          <p:cNvSpPr txBox="1"/>
          <p:nvPr/>
        </p:nvSpPr>
        <p:spPr>
          <a:xfrm>
            <a:off x="86360" y="5030470"/>
            <a:ext cx="1641475" cy="1198880"/>
          </a:xfrm>
          <a:prstGeom prst="rect">
            <a:avLst/>
          </a:prstGeom>
          <a:noFill/>
        </p:spPr>
        <p:txBody>
          <a:bodyPr wrap="square" rtlCol="0">
            <a:spAutoFit/>
          </a:bodyPr>
          <a:p>
            <a:r>
              <a:rPr lang="en-US" altLang="zh-CN" sz="7200">
                <a:solidFill>
                  <a:srgbClr val="C00000"/>
                </a:solidFill>
                <a:latin typeface="字魂43号-国朝手书" panose="00000500000000000000" charset="-122"/>
                <a:ea typeface="字魂43号-国朝手书" panose="00000500000000000000" charset="-122"/>
              </a:rPr>
              <a:t>“</a:t>
            </a:r>
            <a:endParaRPr lang="en-US" altLang="zh-CN" sz="7200">
              <a:solidFill>
                <a:srgbClr val="C00000"/>
              </a:solidFill>
              <a:latin typeface="字魂43号-国朝手书" panose="00000500000000000000" charset="-122"/>
              <a:ea typeface="字魂43号-国朝手书" panose="00000500000000000000" charset="-122"/>
            </a:endParaRPr>
          </a:p>
        </p:txBody>
      </p:sp>
      <p:sp>
        <p:nvSpPr>
          <p:cNvPr id="28" name="文本框 27"/>
          <p:cNvSpPr txBox="1"/>
          <p:nvPr/>
        </p:nvSpPr>
        <p:spPr>
          <a:xfrm>
            <a:off x="10217150" y="5673725"/>
            <a:ext cx="1641475" cy="1198880"/>
          </a:xfrm>
          <a:prstGeom prst="rect">
            <a:avLst/>
          </a:prstGeom>
          <a:noFill/>
        </p:spPr>
        <p:txBody>
          <a:bodyPr wrap="square" rtlCol="0">
            <a:spAutoFit/>
          </a:bodyPr>
          <a:p>
            <a:r>
              <a:rPr lang="en-US" altLang="zh-CN" sz="7200">
                <a:solidFill>
                  <a:srgbClr val="C00000"/>
                </a:solidFill>
                <a:latin typeface="字魂43号-国朝手书" panose="00000500000000000000" charset="-122"/>
                <a:ea typeface="字魂43号-国朝手书" panose="00000500000000000000" charset="-122"/>
              </a:rPr>
              <a:t>”</a:t>
            </a:r>
            <a:endParaRPr lang="en-US" altLang="zh-CN" sz="7200">
              <a:solidFill>
                <a:srgbClr val="C00000"/>
              </a:solidFill>
              <a:latin typeface="字魂43号-国朝手书" panose="00000500000000000000" charset="-122"/>
              <a:ea typeface="字魂43号-国朝手书"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8" grpId="0"/>
      <p:bldP spid="27" grpId="0"/>
      <p:bldP spid="25" grpId="1"/>
      <p:bldP spid="28" grpId="1"/>
      <p:bldP spid="2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7" name="矩形 6"/>
          <p:cNvSpPr/>
          <p:nvPr/>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44775" y="1303751"/>
            <a:ext cx="11095464" cy="4661535"/>
          </a:xfrm>
          <a:prstGeom prst="rect">
            <a:avLst/>
          </a:prstGeom>
          <a:noFill/>
        </p:spPr>
        <p:txBody>
          <a:bodyPr wrap="square" rtlCol="0">
            <a:spAutoFit/>
          </a:bodyPr>
          <a:lstStyle/>
          <a:p>
            <a:pPr>
              <a:lnSpc>
                <a:spcPct val="150000"/>
              </a:lnSpc>
            </a:pPr>
            <a:r>
              <a:rPr lang="zh-CN" altLang="en-US" sz="6600" dirty="0">
                <a:solidFill>
                  <a:srgbClr val="C00000"/>
                </a:solidFill>
                <a:latin typeface="方正粗黑宋简体" panose="02000000000000000000" charset="-122"/>
                <a:ea typeface="方正粗黑宋简体" panose="02000000000000000000" charset="-122"/>
              </a:rPr>
              <a:t>以</a:t>
            </a:r>
            <a:r>
              <a:rPr lang="zh-CN" altLang="en-US" sz="6600" dirty="0">
                <a:solidFill>
                  <a:srgbClr val="002060"/>
                </a:solidFill>
                <a:latin typeface="方正粗黑宋简体" panose="02000000000000000000" charset="-122"/>
                <a:ea typeface="方正粗黑宋简体" panose="02000000000000000000" charset="-122"/>
              </a:rPr>
              <a:t>爱国主义</a:t>
            </a:r>
            <a:r>
              <a:rPr lang="zh-CN" altLang="en-US" sz="6600" dirty="0">
                <a:solidFill>
                  <a:srgbClr val="C00000"/>
                </a:solidFill>
                <a:latin typeface="方正粗黑宋简体" panose="02000000000000000000" charset="-122"/>
                <a:ea typeface="方正粗黑宋简体" panose="02000000000000000000" charset="-122"/>
              </a:rPr>
              <a:t>为核心的民族精神</a:t>
            </a:r>
            <a:endParaRPr lang="en-US" altLang="zh-CN" sz="6600" dirty="0">
              <a:solidFill>
                <a:srgbClr val="C00000"/>
              </a:solidFill>
              <a:latin typeface="方正粗黑宋简体" panose="02000000000000000000" charset="-122"/>
              <a:ea typeface="方正粗黑宋简体" panose="02000000000000000000" charset="-122"/>
            </a:endParaRPr>
          </a:p>
          <a:p>
            <a:pPr algn="ctr">
              <a:lnSpc>
                <a:spcPct val="150000"/>
              </a:lnSpc>
            </a:pPr>
            <a:r>
              <a:rPr lang="zh-CN" altLang="en-US" sz="6600" dirty="0">
                <a:solidFill>
                  <a:srgbClr val="C00000"/>
                </a:solidFill>
                <a:latin typeface="方正粗黑宋简体" panose="02000000000000000000" charset="-122"/>
                <a:ea typeface="方正粗黑宋简体" panose="02000000000000000000" charset="-122"/>
              </a:rPr>
              <a:t>和</a:t>
            </a:r>
            <a:endParaRPr lang="en-US" altLang="zh-CN" sz="6600" dirty="0">
              <a:solidFill>
                <a:srgbClr val="C00000"/>
              </a:solidFill>
              <a:latin typeface="方正粗黑宋简体" panose="02000000000000000000" charset="-122"/>
              <a:ea typeface="方正粗黑宋简体" panose="02000000000000000000" charset="-122"/>
            </a:endParaRPr>
          </a:p>
          <a:p>
            <a:pPr>
              <a:lnSpc>
                <a:spcPct val="150000"/>
              </a:lnSpc>
            </a:pPr>
            <a:r>
              <a:rPr lang="zh-CN" altLang="en-US" sz="6600" dirty="0">
                <a:solidFill>
                  <a:srgbClr val="C00000"/>
                </a:solidFill>
                <a:latin typeface="方正粗黑宋简体" panose="02000000000000000000" charset="-122"/>
                <a:ea typeface="方正粗黑宋简体" panose="02000000000000000000" charset="-122"/>
              </a:rPr>
              <a:t>以</a:t>
            </a:r>
            <a:r>
              <a:rPr lang="zh-CN" altLang="en-US" sz="6600" dirty="0">
                <a:solidFill>
                  <a:srgbClr val="002060"/>
                </a:solidFill>
                <a:latin typeface="方正粗黑宋简体" panose="02000000000000000000" charset="-122"/>
                <a:ea typeface="方正粗黑宋简体" panose="02000000000000000000" charset="-122"/>
              </a:rPr>
              <a:t>改革创新</a:t>
            </a:r>
            <a:r>
              <a:rPr lang="zh-CN" altLang="en-US" sz="6600" dirty="0">
                <a:solidFill>
                  <a:srgbClr val="C00000"/>
                </a:solidFill>
                <a:latin typeface="方正粗黑宋简体" panose="02000000000000000000" charset="-122"/>
                <a:ea typeface="方正粗黑宋简体" panose="02000000000000000000" charset="-122"/>
              </a:rPr>
              <a:t>为核心的时代精神</a:t>
            </a:r>
            <a:endParaRPr lang="zh-CN" altLang="en-US" sz="6600" dirty="0">
              <a:solidFill>
                <a:srgbClr val="C00000"/>
              </a:solidFill>
              <a:latin typeface="方正粗黑宋简体" panose="02000000000000000000" charset="-122"/>
              <a:ea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17220" y="1644650"/>
            <a:ext cx="10372090" cy="2214880"/>
          </a:xfrm>
          <a:prstGeom prst="rect">
            <a:avLst/>
          </a:prstGeom>
          <a:noFill/>
          <a:ln w="9525">
            <a:noFill/>
          </a:ln>
        </p:spPr>
        <p:txBody>
          <a:bodyPr wrap="square">
            <a:spAutoFit/>
          </a:bodyPr>
          <a:p>
            <a:pPr indent="408305">
              <a:lnSpc>
                <a:spcPct val="200000"/>
              </a:lnSpc>
            </a:pPr>
            <a:r>
              <a:rPr lang="en-US" sz="2300">
                <a:latin typeface="微软雅黑" panose="020B0503020204020204" charset="-122"/>
                <a:ea typeface="微软雅黑" panose="020B0503020204020204" charset="-122"/>
                <a:cs typeface="微软雅黑" panose="020B0503020204020204" charset="-122"/>
              </a:rPr>
              <a:t>  </a:t>
            </a:r>
            <a:r>
              <a:rPr sz="2300">
                <a:latin typeface="微软雅黑" panose="020B0503020204020204" charset="-122"/>
                <a:ea typeface="微软雅黑" panose="020B0503020204020204" charset="-122"/>
                <a:cs typeface="微软雅黑" panose="020B0503020204020204" charset="-122"/>
              </a:rPr>
              <a:t>新冠肺炎疫情是百年来全球发生的</a:t>
            </a:r>
            <a:r>
              <a:rPr sz="2300" b="1">
                <a:solidFill>
                  <a:srgbClr val="C00000"/>
                </a:solidFill>
                <a:latin typeface="微软雅黑" panose="020B0503020204020204" charset="-122"/>
                <a:ea typeface="微软雅黑" panose="020B0503020204020204" charset="-122"/>
                <a:cs typeface="微软雅黑" panose="020B0503020204020204" charset="-122"/>
              </a:rPr>
              <a:t>最严重的</a:t>
            </a:r>
            <a:r>
              <a:rPr sz="2300">
                <a:latin typeface="微软雅黑" panose="020B0503020204020204" charset="-122"/>
                <a:ea typeface="微软雅黑" panose="020B0503020204020204" charset="-122"/>
                <a:cs typeface="微软雅黑" panose="020B0503020204020204" charset="-122"/>
              </a:rPr>
              <a:t>传染病大流行，是新中国成立以来我国遭遇的</a:t>
            </a:r>
            <a:r>
              <a:rPr sz="2300" b="1">
                <a:solidFill>
                  <a:srgbClr val="C00000"/>
                </a:solidFill>
                <a:latin typeface="微软雅黑" panose="020B0503020204020204" charset="-122"/>
                <a:ea typeface="微软雅黑" panose="020B0503020204020204" charset="-122"/>
                <a:cs typeface="微软雅黑" panose="020B0503020204020204" charset="-122"/>
              </a:rPr>
              <a:t>传播速度最快</a:t>
            </a:r>
            <a:r>
              <a:rPr sz="2300">
                <a:latin typeface="微软雅黑" panose="020B0503020204020204" charset="-122"/>
                <a:ea typeface="微软雅黑" panose="020B0503020204020204" charset="-122"/>
                <a:cs typeface="微软雅黑" panose="020B0503020204020204" charset="-122"/>
              </a:rPr>
              <a:t>、</a:t>
            </a:r>
            <a:r>
              <a:rPr sz="2300" b="1">
                <a:solidFill>
                  <a:srgbClr val="C00000"/>
                </a:solidFill>
                <a:latin typeface="微软雅黑" panose="020B0503020204020204" charset="-122"/>
                <a:ea typeface="微软雅黑" panose="020B0503020204020204" charset="-122"/>
                <a:cs typeface="微软雅黑" panose="020B0503020204020204" charset="-122"/>
              </a:rPr>
              <a:t>感染范围最广</a:t>
            </a:r>
            <a:r>
              <a:rPr sz="2300">
                <a:latin typeface="微软雅黑" panose="020B0503020204020204" charset="-122"/>
                <a:ea typeface="微软雅黑" panose="020B0503020204020204" charset="-122"/>
                <a:cs typeface="微软雅黑" panose="020B0503020204020204" charset="-122"/>
              </a:rPr>
              <a:t>、</a:t>
            </a:r>
            <a:r>
              <a:rPr sz="2300" b="1">
                <a:solidFill>
                  <a:srgbClr val="C00000"/>
                </a:solidFill>
                <a:latin typeface="微软雅黑" panose="020B0503020204020204" charset="-122"/>
                <a:ea typeface="微软雅黑" panose="020B0503020204020204" charset="-122"/>
                <a:cs typeface="微软雅黑" panose="020B0503020204020204" charset="-122"/>
              </a:rPr>
              <a:t>防控难度最大</a:t>
            </a:r>
            <a:r>
              <a:rPr sz="2300">
                <a:latin typeface="微软雅黑" panose="020B0503020204020204" charset="-122"/>
                <a:ea typeface="微软雅黑" panose="020B0503020204020204" charset="-122"/>
                <a:cs typeface="微软雅黑" panose="020B0503020204020204" charset="-122"/>
              </a:rPr>
              <a:t>的重大突发公共卫生事件。</a:t>
            </a:r>
            <a:endParaRPr sz="2300">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2" name="文本框 1"/>
          <p:cNvSpPr txBox="1"/>
          <p:nvPr/>
        </p:nvSpPr>
        <p:spPr>
          <a:xfrm>
            <a:off x="328930" y="1525270"/>
            <a:ext cx="1641475" cy="1198880"/>
          </a:xfrm>
          <a:prstGeom prst="rect">
            <a:avLst/>
          </a:prstGeom>
          <a:noFill/>
        </p:spPr>
        <p:txBody>
          <a:bodyPr wrap="square" rtlCol="0">
            <a:spAutoFit/>
          </a:bodyPr>
          <a:p>
            <a:r>
              <a:rPr lang="en-US" altLang="zh-CN" sz="7200">
                <a:solidFill>
                  <a:srgbClr val="C00000"/>
                </a:solidFill>
                <a:latin typeface="字魂43号-国朝手书" panose="00000500000000000000" charset="-122"/>
                <a:ea typeface="字魂43号-国朝手书" panose="00000500000000000000" charset="-122"/>
              </a:rPr>
              <a:t>“</a:t>
            </a:r>
            <a:endParaRPr lang="en-US" altLang="zh-CN" sz="7200">
              <a:solidFill>
                <a:srgbClr val="C00000"/>
              </a:solidFill>
              <a:latin typeface="字魂43号-国朝手书" panose="00000500000000000000" charset="-122"/>
              <a:ea typeface="字魂43号-国朝手书" panose="00000500000000000000" charset="-122"/>
            </a:endParaRPr>
          </a:p>
        </p:txBody>
      </p:sp>
      <p:sp>
        <p:nvSpPr>
          <p:cNvPr id="3" name="文本框 2"/>
          <p:cNvSpPr txBox="1"/>
          <p:nvPr/>
        </p:nvSpPr>
        <p:spPr>
          <a:xfrm>
            <a:off x="2292350" y="3193415"/>
            <a:ext cx="1641475" cy="1198880"/>
          </a:xfrm>
          <a:prstGeom prst="rect">
            <a:avLst/>
          </a:prstGeom>
          <a:noFill/>
        </p:spPr>
        <p:txBody>
          <a:bodyPr wrap="square" rtlCol="0">
            <a:spAutoFit/>
          </a:bodyPr>
          <a:p>
            <a:r>
              <a:rPr lang="en-US" altLang="zh-CN" sz="7200">
                <a:solidFill>
                  <a:srgbClr val="C00000"/>
                </a:solidFill>
                <a:latin typeface="字魂43号-国朝手书" panose="00000500000000000000" charset="-122"/>
                <a:ea typeface="字魂43号-国朝手书" panose="00000500000000000000" charset="-122"/>
              </a:rPr>
              <a:t>”</a:t>
            </a:r>
            <a:endParaRPr lang="en-US" altLang="zh-CN" sz="7200">
              <a:solidFill>
                <a:srgbClr val="C00000"/>
              </a:solidFill>
              <a:latin typeface="字魂43号-国朝手书" panose="00000500000000000000" charset="-122"/>
              <a:ea typeface="字魂43号-国朝手书" panose="00000500000000000000" charset="-122"/>
            </a:endParaRPr>
          </a:p>
        </p:txBody>
      </p:sp>
      <p:pic>
        <p:nvPicPr>
          <p:cNvPr id="4" name="图片 3" descr="timg"/>
          <p:cNvPicPr>
            <a:picLocks noChangeAspect="1"/>
          </p:cNvPicPr>
          <p:nvPr/>
        </p:nvPicPr>
        <p:blipFill>
          <a:blip r:embed="rId1"/>
          <a:stretch>
            <a:fillRect/>
          </a:stretch>
        </p:blipFill>
        <p:spPr>
          <a:xfrm>
            <a:off x="617220" y="3988435"/>
            <a:ext cx="4632960" cy="2571750"/>
          </a:xfrm>
          <a:prstGeom prst="rect">
            <a:avLst/>
          </a:prstGeom>
        </p:spPr>
      </p:pic>
      <p:pic>
        <p:nvPicPr>
          <p:cNvPr id="5" name="图片 4" descr="timg-1"/>
          <p:cNvPicPr>
            <a:picLocks noChangeAspect="1"/>
          </p:cNvPicPr>
          <p:nvPr/>
        </p:nvPicPr>
        <p:blipFill>
          <a:blip r:embed="rId2"/>
          <a:stretch>
            <a:fillRect/>
          </a:stretch>
        </p:blipFill>
        <p:spPr>
          <a:xfrm>
            <a:off x="5669280" y="3988435"/>
            <a:ext cx="5059045"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2" name="文本框 1"/>
          <p:cNvSpPr txBox="1"/>
          <p:nvPr/>
        </p:nvSpPr>
        <p:spPr>
          <a:xfrm>
            <a:off x="352425" y="1621790"/>
            <a:ext cx="1062418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rgbClr val="C00000"/>
                </a:solidFill>
              </a:rPr>
              <a:t>生命至上</a:t>
            </a:r>
            <a:endParaRPr lang="zh-CN" altLang="en-US" sz="2800" b="1">
              <a:solidFill>
                <a:srgbClr val="C00000"/>
              </a:solidFill>
            </a:endParaRPr>
          </a:p>
        </p:txBody>
      </p:sp>
      <p:sp>
        <p:nvSpPr>
          <p:cNvPr id="4" name="文本框 3"/>
          <p:cNvSpPr txBox="1"/>
          <p:nvPr/>
        </p:nvSpPr>
        <p:spPr>
          <a:xfrm>
            <a:off x="786765" y="2322830"/>
            <a:ext cx="10957560" cy="460375"/>
          </a:xfrm>
          <a:prstGeom prst="rect">
            <a:avLst/>
          </a:prstGeom>
          <a:noFill/>
        </p:spPr>
        <p:txBody>
          <a:bodyPr wrap="none" rtlCol="0">
            <a:spAutoFit/>
          </a:bodyPr>
          <a:p>
            <a:pPr marL="342900" indent="-342900">
              <a:buFont typeface="Arial" panose="020B0604020202020204" pitchFamily="34" charset="0"/>
              <a:buChar char="•"/>
            </a:pPr>
            <a:r>
              <a:rPr lang="zh-CN" altLang="en-US" sz="2400" b="1">
                <a:solidFill>
                  <a:srgbClr val="0187AC"/>
                </a:solidFill>
                <a:sym typeface="+mn-ea"/>
              </a:rPr>
              <a:t>集中体现了中国人民深厚的仁爱传统和中国共产党人以人民为中心的价值追求。</a:t>
            </a:r>
            <a:endParaRPr lang="zh-CN" altLang="en-US" sz="2400" b="1">
              <a:solidFill>
                <a:srgbClr val="0187AC"/>
              </a:solidFill>
              <a:sym typeface="+mn-ea"/>
            </a:endParaRPr>
          </a:p>
        </p:txBody>
      </p:sp>
      <p:sp>
        <p:nvSpPr>
          <p:cNvPr id="100" name="文本框 99"/>
          <p:cNvSpPr txBox="1"/>
          <p:nvPr/>
        </p:nvSpPr>
        <p:spPr>
          <a:xfrm>
            <a:off x="786765" y="3027045"/>
            <a:ext cx="10956925" cy="2214880"/>
          </a:xfrm>
          <a:prstGeom prst="rect">
            <a:avLst/>
          </a:prstGeom>
          <a:noFill/>
          <a:ln w="9525">
            <a:noFill/>
          </a:ln>
        </p:spPr>
        <p:txBody>
          <a:bodyPr wrap="square">
            <a:spAutoFit/>
          </a:bodyPr>
          <a:p>
            <a:pPr indent="408305">
              <a:lnSpc>
                <a:spcPct val="200000"/>
              </a:lnSpc>
            </a:pPr>
            <a:r>
              <a:rPr lang="en-US" sz="2300" b="0">
                <a:latin typeface="微软雅黑" panose="020B0503020204020204" charset="-122"/>
                <a:ea typeface="微软雅黑" panose="020B0503020204020204" charset="-122"/>
                <a:cs typeface="微软雅黑" panose="020B0503020204020204" charset="-122"/>
              </a:rPr>
              <a:t> “</a:t>
            </a:r>
            <a:r>
              <a:rPr lang="zh-CN" sz="2300" b="0">
                <a:latin typeface="微软雅黑" panose="020B0503020204020204" charset="-122"/>
                <a:ea typeface="微软雅黑" panose="020B0503020204020204" charset="-122"/>
                <a:cs typeface="微软雅黑" panose="020B0503020204020204" charset="-122"/>
              </a:rPr>
              <a:t>爱人利物之谓仁。”</a:t>
            </a:r>
            <a:r>
              <a:rPr sz="2300" b="0">
                <a:latin typeface="微软雅黑" panose="020B0503020204020204" charset="-122"/>
                <a:ea typeface="微软雅黑" panose="020B0503020204020204" charset="-122"/>
                <a:cs typeface="微软雅黑" panose="020B0503020204020204" charset="-122"/>
              </a:rPr>
              <a:t>我们全力以赴救治患者，不遗漏一个感染者，不放弃每一位病患者，坚持中西医结合，费用全部由国家承担，</a:t>
            </a:r>
            <a:r>
              <a:rPr sz="2300" b="1">
                <a:solidFill>
                  <a:srgbClr val="C00000"/>
                </a:solidFill>
                <a:latin typeface="微软雅黑" panose="020B0503020204020204" charset="-122"/>
                <a:ea typeface="微软雅黑" panose="020B0503020204020204" charset="-122"/>
                <a:cs typeface="微软雅黑" panose="020B0503020204020204" charset="-122"/>
              </a:rPr>
              <a:t>最大程度</a:t>
            </a:r>
            <a:r>
              <a:rPr sz="2300" b="0">
                <a:latin typeface="微软雅黑" panose="020B0503020204020204" charset="-122"/>
                <a:ea typeface="微软雅黑" panose="020B0503020204020204" charset="-122"/>
                <a:cs typeface="微软雅黑" panose="020B0503020204020204" charset="-122"/>
              </a:rPr>
              <a:t>提高了治愈率、降低了病亡率。</a:t>
            </a:r>
            <a:endParaRPr sz="23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2" name="文本框 1"/>
          <p:cNvSpPr txBox="1"/>
          <p:nvPr/>
        </p:nvSpPr>
        <p:spPr>
          <a:xfrm>
            <a:off x="352425" y="1621790"/>
            <a:ext cx="1062418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rgbClr val="C00000"/>
                </a:solidFill>
              </a:rPr>
              <a:t>生命至上</a:t>
            </a:r>
            <a:endParaRPr lang="zh-CN" altLang="en-US" sz="2800" b="1">
              <a:solidFill>
                <a:srgbClr val="C00000"/>
              </a:solidFill>
            </a:endParaRPr>
          </a:p>
        </p:txBody>
      </p:sp>
      <p:sp>
        <p:nvSpPr>
          <p:cNvPr id="4" name="文本框 3"/>
          <p:cNvSpPr txBox="1"/>
          <p:nvPr/>
        </p:nvSpPr>
        <p:spPr>
          <a:xfrm>
            <a:off x="786765" y="2322830"/>
            <a:ext cx="10957560" cy="460375"/>
          </a:xfrm>
          <a:prstGeom prst="rect">
            <a:avLst/>
          </a:prstGeom>
          <a:noFill/>
        </p:spPr>
        <p:txBody>
          <a:bodyPr wrap="none" rtlCol="0">
            <a:spAutoFit/>
          </a:bodyPr>
          <a:p>
            <a:pPr marL="342900" indent="-342900">
              <a:buFont typeface="Arial" panose="020B0604020202020204" pitchFamily="34" charset="0"/>
              <a:buChar char="•"/>
            </a:pPr>
            <a:r>
              <a:rPr lang="zh-CN" altLang="en-US" sz="2400" b="1">
                <a:solidFill>
                  <a:srgbClr val="0187AC"/>
                </a:solidFill>
                <a:sym typeface="+mn-ea"/>
              </a:rPr>
              <a:t>集中体现了中国人民深厚的仁爱传统和中国共产党人以人民为中心的价值追求。</a:t>
            </a:r>
            <a:endParaRPr lang="zh-CN" altLang="en-US" sz="2400" b="1">
              <a:solidFill>
                <a:srgbClr val="0187AC"/>
              </a:solidFill>
              <a:sym typeface="+mn-ea"/>
            </a:endParaRPr>
          </a:p>
        </p:txBody>
      </p:sp>
      <p:sp>
        <p:nvSpPr>
          <p:cNvPr id="100" name="文本框 99"/>
          <p:cNvSpPr txBox="1"/>
          <p:nvPr/>
        </p:nvSpPr>
        <p:spPr>
          <a:xfrm>
            <a:off x="786765" y="2984500"/>
            <a:ext cx="10957560" cy="2214880"/>
          </a:xfrm>
          <a:prstGeom prst="rect">
            <a:avLst/>
          </a:prstGeom>
          <a:noFill/>
          <a:ln w="9525">
            <a:noFill/>
          </a:ln>
        </p:spPr>
        <p:txBody>
          <a:bodyPr wrap="square">
            <a:spAutoFit/>
          </a:bodyPr>
          <a:p>
            <a:pPr indent="408305">
              <a:lnSpc>
                <a:spcPct val="200000"/>
              </a:lnSpc>
            </a:pPr>
            <a:r>
              <a:rPr lang="en-US" sz="2300" b="0">
                <a:latin typeface="微软雅黑" panose="020B0503020204020204" charset="-122"/>
                <a:ea typeface="微软雅黑" panose="020B0503020204020204" charset="-122"/>
                <a:cs typeface="微软雅黑" panose="020B0503020204020204" charset="-122"/>
              </a:rPr>
              <a:t>  </a:t>
            </a:r>
            <a:r>
              <a:rPr sz="2300" b="0">
                <a:latin typeface="微软雅黑" panose="020B0503020204020204" charset="-122"/>
                <a:ea typeface="微软雅黑" panose="020B0503020204020204" charset="-122"/>
                <a:cs typeface="微软雅黑" panose="020B0503020204020204" charset="-122"/>
              </a:rPr>
              <a:t>人的生命是</a:t>
            </a:r>
            <a:r>
              <a:rPr sz="2300" b="1">
                <a:solidFill>
                  <a:srgbClr val="C00000"/>
                </a:solidFill>
                <a:latin typeface="微软雅黑" panose="020B0503020204020204" charset="-122"/>
                <a:ea typeface="微软雅黑" panose="020B0503020204020204" charset="-122"/>
                <a:cs typeface="微软雅黑" panose="020B0503020204020204" charset="-122"/>
              </a:rPr>
              <a:t>最宝贵的</a:t>
            </a:r>
            <a:r>
              <a:rPr sz="2300" b="0">
                <a:latin typeface="微软雅黑" panose="020B0503020204020204" charset="-122"/>
                <a:ea typeface="微软雅黑" panose="020B0503020204020204" charset="-122"/>
                <a:cs typeface="微软雅黑" panose="020B0503020204020204" charset="-122"/>
              </a:rPr>
              <a:t>，生命只有一次，失去不会再来。在保护人民生命安全面前，我们必须不惜一切代价，我们也能够做到不惜一切代价，因为中国共产党的根本宗旨是全心全意为人民服务，我们的国家是人民当家作主的社会主义国家。</a:t>
            </a:r>
            <a:endParaRPr sz="20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89a-iqfqmas6018222"/>
          <p:cNvPicPr>
            <a:picLocks noChangeAspect="1"/>
          </p:cNvPicPr>
          <p:nvPr/>
        </p:nvPicPr>
        <p:blipFill>
          <a:blip r:embed="rId1"/>
          <a:stretch>
            <a:fillRect/>
          </a:stretch>
        </p:blipFill>
        <p:spPr>
          <a:xfrm>
            <a:off x="635" y="1390650"/>
            <a:ext cx="8488680" cy="4775200"/>
          </a:xfrm>
          <a:prstGeom prst="rect">
            <a:avLst/>
          </a:prstGeom>
        </p:spPr>
      </p:pic>
      <p:sp>
        <p:nvSpPr>
          <p:cNvPr id="3" name="文本框 2"/>
          <p:cNvSpPr txBox="1"/>
          <p:nvPr/>
        </p:nvSpPr>
        <p:spPr>
          <a:xfrm>
            <a:off x="9091295" y="3517265"/>
            <a:ext cx="2672080" cy="521970"/>
          </a:xfrm>
          <a:prstGeom prst="rect">
            <a:avLst/>
          </a:prstGeom>
          <a:noFill/>
        </p:spPr>
        <p:txBody>
          <a:bodyPr wrap="none" rtlCol="0" anchor="t">
            <a:spAutoFit/>
          </a:bodyPr>
          <a:p>
            <a:r>
              <a:rPr lang="zh-CN" altLang="en-US" sz="2800" b="1">
                <a:solidFill>
                  <a:schemeClr val="accent2"/>
                </a:solidFill>
                <a:effectLst/>
                <a:sym typeface="+mn-ea"/>
              </a:rPr>
              <a:t>有啥需求指一指</a:t>
            </a:r>
            <a:endParaRPr lang="zh-CN" altLang="en-US" sz="2800" b="1">
              <a:solidFill>
                <a:schemeClr val="accent2"/>
              </a:solidFill>
              <a:effectLst/>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2" name="文本框 1"/>
          <p:cNvSpPr txBox="1"/>
          <p:nvPr/>
        </p:nvSpPr>
        <p:spPr>
          <a:xfrm>
            <a:off x="352425" y="1621790"/>
            <a:ext cx="1062418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rgbClr val="C00000"/>
                </a:solidFill>
              </a:rPr>
              <a:t>举国同心</a:t>
            </a:r>
            <a:endParaRPr lang="zh-CN" altLang="en-US" sz="2800" b="1">
              <a:solidFill>
                <a:srgbClr val="C00000"/>
              </a:solidFill>
            </a:endParaRPr>
          </a:p>
        </p:txBody>
      </p:sp>
      <p:sp>
        <p:nvSpPr>
          <p:cNvPr id="4" name="文本框 3"/>
          <p:cNvSpPr txBox="1"/>
          <p:nvPr/>
        </p:nvSpPr>
        <p:spPr>
          <a:xfrm>
            <a:off x="786765" y="2322830"/>
            <a:ext cx="7840980" cy="460375"/>
          </a:xfrm>
          <a:prstGeom prst="rect">
            <a:avLst/>
          </a:prstGeom>
          <a:noFill/>
        </p:spPr>
        <p:txBody>
          <a:bodyPr wrap="none" rtlCol="0">
            <a:spAutoFit/>
          </a:bodyPr>
          <a:p>
            <a:pPr marL="342900" indent="-342900" algn="l">
              <a:buFont typeface="Arial" panose="020B0604020202020204" pitchFamily="34" charset="0"/>
              <a:buChar char="•"/>
            </a:pPr>
            <a:r>
              <a:rPr lang="zh-CN" altLang="en-US" sz="2400" b="1">
                <a:solidFill>
                  <a:srgbClr val="0187AC"/>
                </a:solidFill>
                <a:sym typeface="+mn-ea"/>
              </a:rPr>
              <a:t>集中体现了中国人民万众一心、同甘共苦的团结伟力。</a:t>
            </a:r>
            <a:endParaRPr lang="zh-CN" altLang="en-US" sz="2400" b="1">
              <a:solidFill>
                <a:srgbClr val="0187AC"/>
              </a:solidFill>
              <a:sym typeface="+mn-ea"/>
            </a:endParaRPr>
          </a:p>
        </p:txBody>
      </p:sp>
      <p:sp>
        <p:nvSpPr>
          <p:cNvPr id="100" name="文本框 99"/>
          <p:cNvSpPr txBox="1"/>
          <p:nvPr/>
        </p:nvSpPr>
        <p:spPr>
          <a:xfrm>
            <a:off x="786765" y="3027045"/>
            <a:ext cx="10956925" cy="2214880"/>
          </a:xfrm>
          <a:prstGeom prst="rect">
            <a:avLst/>
          </a:prstGeom>
          <a:noFill/>
          <a:ln w="9525">
            <a:noFill/>
          </a:ln>
        </p:spPr>
        <p:txBody>
          <a:bodyPr wrap="square">
            <a:spAutoFit/>
          </a:bodyPr>
          <a:p>
            <a:pPr indent="408305">
              <a:lnSpc>
                <a:spcPct val="200000"/>
              </a:lnSpc>
            </a:pPr>
            <a:r>
              <a:rPr lang="en-US" sz="2300">
                <a:latin typeface="微软雅黑" panose="020B0503020204020204" charset="-122"/>
                <a:ea typeface="微软雅黑" panose="020B0503020204020204" charset="-122"/>
                <a:cs typeface="微软雅黑" panose="020B0503020204020204" charset="-122"/>
              </a:rPr>
              <a:t>  </a:t>
            </a:r>
            <a:r>
              <a:rPr sz="2300">
                <a:latin typeface="微软雅黑" panose="020B0503020204020204" charset="-122"/>
                <a:ea typeface="微软雅黑" panose="020B0503020204020204" charset="-122"/>
                <a:cs typeface="微软雅黑" panose="020B0503020204020204" charset="-122"/>
              </a:rPr>
              <a:t>在党中央的坚强领导下，全国迅速形成统一指挥、全面部署、立体防控的战略布局，有效遏制了疫情大面积蔓延，有力改变了病毒传播的危险进程，</a:t>
            </a:r>
            <a:r>
              <a:rPr sz="2300" b="1">
                <a:solidFill>
                  <a:srgbClr val="C00000"/>
                </a:solidFill>
                <a:latin typeface="微软雅黑" panose="020B0503020204020204" charset="-122"/>
                <a:ea typeface="微软雅黑" panose="020B0503020204020204" charset="-122"/>
                <a:cs typeface="微软雅黑" panose="020B0503020204020204" charset="-122"/>
              </a:rPr>
              <a:t>最大限度</a:t>
            </a:r>
            <a:r>
              <a:rPr sz="2300">
                <a:latin typeface="微软雅黑" panose="020B0503020204020204" charset="-122"/>
                <a:ea typeface="微软雅黑" panose="020B0503020204020204" charset="-122"/>
                <a:cs typeface="微软雅黑" panose="020B0503020204020204" charset="-122"/>
              </a:rPr>
              <a:t>保护了人民生命安全和身体健康！</a:t>
            </a:r>
            <a:endParaRPr sz="23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a9bfb326247573d9db41249e5429da0261151e.jpg@1320w_870h"/>
          <p:cNvPicPr>
            <a:picLocks noChangeAspect="1"/>
          </p:cNvPicPr>
          <p:nvPr/>
        </p:nvPicPr>
        <p:blipFill>
          <a:blip r:embed="rId1"/>
          <a:srcRect r="4103"/>
          <a:stretch>
            <a:fillRect/>
          </a:stretch>
        </p:blipFill>
        <p:spPr>
          <a:xfrm>
            <a:off x="5394325" y="1806575"/>
            <a:ext cx="6802120" cy="4694555"/>
          </a:xfrm>
          <a:prstGeom prst="rect">
            <a:avLst/>
          </a:prstGeom>
        </p:spPr>
      </p:pic>
      <p:sp>
        <p:nvSpPr>
          <p:cNvPr id="6" name="文本框 5"/>
          <p:cNvSpPr txBox="1"/>
          <p:nvPr/>
        </p:nvSpPr>
        <p:spPr>
          <a:xfrm>
            <a:off x="5115560" y="962025"/>
            <a:ext cx="1960880" cy="521970"/>
          </a:xfrm>
          <a:prstGeom prst="rect">
            <a:avLst/>
          </a:prstGeom>
          <a:noFill/>
        </p:spPr>
        <p:txBody>
          <a:bodyPr wrap="none" rtlCol="0" anchor="t">
            <a:spAutoFit/>
          </a:bodyPr>
          <a:p>
            <a:r>
              <a:rPr lang="zh-CN" altLang="en-US" sz="2800" b="1">
                <a:solidFill>
                  <a:srgbClr val="0187AC"/>
                </a:solidFill>
                <a:sym typeface="+mn-ea"/>
              </a:rPr>
              <a:t>十日大会战</a:t>
            </a:r>
            <a:endParaRPr lang="zh-CN" altLang="en-US" sz="2800" b="1">
              <a:solidFill>
                <a:srgbClr val="0187AC"/>
              </a:solidFill>
              <a:sym typeface="+mn-ea"/>
            </a:endParaRPr>
          </a:p>
        </p:txBody>
      </p:sp>
      <p:pic>
        <p:nvPicPr>
          <p:cNvPr id="3" name="图片 2"/>
          <p:cNvPicPr>
            <a:picLocks noChangeAspect="1"/>
          </p:cNvPicPr>
          <p:nvPr/>
        </p:nvPicPr>
        <p:blipFill>
          <a:blip r:embed="rId2"/>
          <a:stretch>
            <a:fillRect/>
          </a:stretch>
        </p:blipFill>
        <p:spPr>
          <a:xfrm>
            <a:off x="86360" y="1807210"/>
            <a:ext cx="5365750" cy="4693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90395" y="638810"/>
            <a:ext cx="8404225" cy="5715000"/>
          </a:xfrm>
          <a:prstGeom prst="rect">
            <a:avLst/>
          </a:prstGeom>
        </p:spPr>
      </p:pic>
      <p:sp>
        <p:nvSpPr>
          <p:cNvPr id="3" name="文本框 2"/>
          <p:cNvSpPr txBox="1"/>
          <p:nvPr/>
        </p:nvSpPr>
        <p:spPr>
          <a:xfrm>
            <a:off x="2080895" y="6413500"/>
            <a:ext cx="8030210" cy="368300"/>
          </a:xfrm>
          <a:prstGeom prst="rect">
            <a:avLst/>
          </a:prstGeom>
          <a:noFill/>
        </p:spPr>
        <p:txBody>
          <a:bodyPr wrap="square" rtlCol="0" anchor="t">
            <a:spAutoFit/>
          </a:bodyPr>
          <a:p>
            <a:pPr algn="ctr"/>
            <a:r>
              <a:rPr lang="zh-CN" altLang="en-US"/>
              <a:t>9月8日，全国抗击新冠肺炎疫情表彰大会在北京人民大会堂隆重举行。</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2" name="文本框 1"/>
          <p:cNvSpPr txBox="1"/>
          <p:nvPr/>
        </p:nvSpPr>
        <p:spPr>
          <a:xfrm>
            <a:off x="352425" y="1621790"/>
            <a:ext cx="1062418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rgbClr val="C00000"/>
                </a:solidFill>
              </a:rPr>
              <a:t>举国同心</a:t>
            </a:r>
            <a:endParaRPr lang="zh-CN" altLang="en-US" sz="2800" b="1">
              <a:solidFill>
                <a:srgbClr val="C00000"/>
              </a:solidFill>
            </a:endParaRPr>
          </a:p>
        </p:txBody>
      </p:sp>
      <p:sp>
        <p:nvSpPr>
          <p:cNvPr id="4" name="文本框 3"/>
          <p:cNvSpPr txBox="1"/>
          <p:nvPr/>
        </p:nvSpPr>
        <p:spPr>
          <a:xfrm>
            <a:off x="786765" y="2322830"/>
            <a:ext cx="7840980" cy="460375"/>
          </a:xfrm>
          <a:prstGeom prst="rect">
            <a:avLst/>
          </a:prstGeom>
          <a:noFill/>
        </p:spPr>
        <p:txBody>
          <a:bodyPr wrap="none" rtlCol="0">
            <a:spAutoFit/>
          </a:bodyPr>
          <a:p>
            <a:pPr marL="342900" indent="-342900" algn="l">
              <a:buFont typeface="Arial" panose="020B0604020202020204" pitchFamily="34" charset="0"/>
              <a:buChar char="•"/>
            </a:pPr>
            <a:r>
              <a:rPr lang="zh-CN" altLang="en-US" sz="2400" b="1">
                <a:solidFill>
                  <a:srgbClr val="0187AC"/>
                </a:solidFill>
                <a:sym typeface="+mn-ea"/>
              </a:rPr>
              <a:t>集中体现了中国人民万众一心、同甘共苦的团结伟力。</a:t>
            </a:r>
            <a:endParaRPr lang="zh-CN" altLang="en-US" sz="2400" b="1">
              <a:solidFill>
                <a:srgbClr val="0187AC"/>
              </a:solidFill>
              <a:sym typeface="+mn-ea"/>
            </a:endParaRPr>
          </a:p>
        </p:txBody>
      </p:sp>
      <p:sp>
        <p:nvSpPr>
          <p:cNvPr id="100" name="文本框 99"/>
          <p:cNvSpPr txBox="1"/>
          <p:nvPr/>
        </p:nvSpPr>
        <p:spPr>
          <a:xfrm>
            <a:off x="786765" y="3027045"/>
            <a:ext cx="10956925" cy="3630930"/>
          </a:xfrm>
          <a:prstGeom prst="rect">
            <a:avLst/>
          </a:prstGeom>
          <a:noFill/>
          <a:ln w="9525">
            <a:noFill/>
          </a:ln>
        </p:spPr>
        <p:txBody>
          <a:bodyPr wrap="square">
            <a:spAutoFit/>
          </a:bodyPr>
          <a:p>
            <a:pPr indent="408305">
              <a:lnSpc>
                <a:spcPct val="200000"/>
              </a:lnSpc>
            </a:pPr>
            <a:r>
              <a:rPr lang="en-US" sz="2300">
                <a:latin typeface="微软雅黑" panose="020B0503020204020204" charset="-122"/>
                <a:ea typeface="微软雅黑" panose="020B0503020204020204" charset="-122"/>
                <a:cs typeface="微软雅黑" panose="020B0503020204020204" charset="-122"/>
              </a:rPr>
              <a:t>   </a:t>
            </a:r>
            <a:r>
              <a:rPr sz="2300">
                <a:latin typeface="微软雅黑" panose="020B0503020204020204" charset="-122"/>
                <a:ea typeface="微软雅黑" panose="020B0503020204020204" charset="-122"/>
                <a:cs typeface="微软雅黑" panose="020B0503020204020204" charset="-122"/>
              </a:rPr>
              <a:t>我们举全国之力实施规模空前的生命大救援，用10多天时间先后建成火神山医院和雷神山医院、大规模改建16座方舱医院、迅速开辟600多个集中隔离点，19个省区市对口帮扶除武汉以外的16个市州，</a:t>
            </a:r>
            <a:r>
              <a:rPr sz="2300" b="1">
                <a:solidFill>
                  <a:srgbClr val="C00000"/>
                </a:solidFill>
                <a:latin typeface="微软雅黑" panose="020B0503020204020204" charset="-122"/>
                <a:ea typeface="微软雅黑" panose="020B0503020204020204" charset="-122"/>
                <a:cs typeface="微软雅黑" panose="020B0503020204020204" charset="-122"/>
              </a:rPr>
              <a:t>最优秀</a:t>
            </a:r>
            <a:r>
              <a:rPr sz="2300">
                <a:latin typeface="微软雅黑" panose="020B0503020204020204" charset="-122"/>
                <a:ea typeface="微软雅黑" panose="020B0503020204020204" charset="-122"/>
                <a:cs typeface="微软雅黑" panose="020B0503020204020204" charset="-122"/>
              </a:rPr>
              <a:t>的人员、</a:t>
            </a:r>
            <a:r>
              <a:rPr sz="2300" b="1">
                <a:solidFill>
                  <a:srgbClr val="C00000"/>
                </a:solidFill>
                <a:latin typeface="微软雅黑" panose="020B0503020204020204" charset="-122"/>
                <a:ea typeface="微软雅黑" panose="020B0503020204020204" charset="-122"/>
                <a:cs typeface="微软雅黑" panose="020B0503020204020204" charset="-122"/>
              </a:rPr>
              <a:t>最急需</a:t>
            </a:r>
            <a:r>
              <a:rPr sz="2300">
                <a:latin typeface="微软雅黑" panose="020B0503020204020204" charset="-122"/>
                <a:ea typeface="微软雅黑" panose="020B0503020204020204" charset="-122"/>
                <a:cs typeface="微软雅黑" panose="020B0503020204020204" charset="-122"/>
              </a:rPr>
              <a:t>的资源、</a:t>
            </a:r>
            <a:r>
              <a:rPr sz="2300" b="1">
                <a:solidFill>
                  <a:srgbClr val="C00000"/>
                </a:solidFill>
                <a:latin typeface="微软雅黑" panose="020B0503020204020204" charset="-122"/>
                <a:ea typeface="微软雅黑" panose="020B0503020204020204" charset="-122"/>
                <a:cs typeface="微软雅黑" panose="020B0503020204020204" charset="-122"/>
              </a:rPr>
              <a:t>最先进</a:t>
            </a:r>
            <a:r>
              <a:rPr sz="2300">
                <a:latin typeface="微软雅黑" panose="020B0503020204020204" charset="-122"/>
                <a:ea typeface="微软雅黑" panose="020B0503020204020204" charset="-122"/>
                <a:cs typeface="微软雅黑" panose="020B0503020204020204" charset="-122"/>
              </a:rPr>
              <a:t>的设备千里驰援，在</a:t>
            </a:r>
            <a:r>
              <a:rPr sz="2300" b="1">
                <a:solidFill>
                  <a:srgbClr val="C00000"/>
                </a:solidFill>
                <a:latin typeface="微软雅黑" panose="020B0503020204020204" charset="-122"/>
                <a:ea typeface="微软雅黑" panose="020B0503020204020204" charset="-122"/>
                <a:cs typeface="微软雅黑" panose="020B0503020204020204" charset="-122"/>
              </a:rPr>
              <a:t>最短时间</a:t>
            </a:r>
            <a:r>
              <a:rPr sz="2300">
                <a:latin typeface="微软雅黑" panose="020B0503020204020204" charset="-122"/>
                <a:ea typeface="微软雅黑" panose="020B0503020204020204" charset="-122"/>
                <a:cs typeface="微软雅黑" panose="020B0503020204020204" charset="-122"/>
              </a:rPr>
              <a:t>内实现了医疗资源和物资供应从紧缺向动态平衡的跨越式提升。</a:t>
            </a:r>
            <a:endParaRPr sz="23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86765" y="3027045"/>
            <a:ext cx="10956925" cy="1506855"/>
          </a:xfrm>
          <a:prstGeom prst="rect">
            <a:avLst/>
          </a:prstGeom>
          <a:noFill/>
          <a:ln w="9525">
            <a:noFill/>
          </a:ln>
        </p:spPr>
        <p:txBody>
          <a:bodyPr wrap="square">
            <a:spAutoFit/>
          </a:bodyPr>
          <a:p>
            <a:pPr indent="408305">
              <a:lnSpc>
                <a:spcPct val="200000"/>
              </a:lnSpc>
            </a:pPr>
            <a:r>
              <a:rPr lang="en-US" sz="2300">
                <a:latin typeface="微软雅黑" panose="020B0503020204020204" charset="-122"/>
                <a:ea typeface="微软雅黑" panose="020B0503020204020204" charset="-122"/>
                <a:cs typeface="微软雅黑" panose="020B0503020204020204" charset="-122"/>
              </a:rPr>
              <a:t>  </a:t>
            </a:r>
            <a:r>
              <a:rPr sz="2300">
                <a:latin typeface="微软雅黑" panose="020B0503020204020204" charset="-122"/>
                <a:ea typeface="微软雅黑" panose="020B0503020204020204" charset="-122"/>
                <a:cs typeface="微软雅黑" panose="020B0503020204020204" charset="-122"/>
              </a:rPr>
              <a:t>广大医务人员是</a:t>
            </a:r>
            <a:r>
              <a:rPr sz="2300" b="1">
                <a:solidFill>
                  <a:srgbClr val="C00000"/>
                </a:solidFill>
                <a:latin typeface="微软雅黑" panose="020B0503020204020204" charset="-122"/>
                <a:ea typeface="微软雅黑" panose="020B0503020204020204" charset="-122"/>
                <a:cs typeface="微软雅黑" panose="020B0503020204020204" charset="-122"/>
              </a:rPr>
              <a:t>最美</a:t>
            </a:r>
            <a:r>
              <a:rPr sz="2300">
                <a:latin typeface="微软雅黑" panose="020B0503020204020204" charset="-122"/>
                <a:ea typeface="微软雅黑" panose="020B0503020204020204" charset="-122"/>
                <a:cs typeface="微软雅黑" panose="020B0503020204020204" charset="-122"/>
              </a:rPr>
              <a:t>的天使，是新时代</a:t>
            </a:r>
            <a:r>
              <a:rPr sz="2300" b="1">
                <a:solidFill>
                  <a:srgbClr val="C00000"/>
                </a:solidFill>
                <a:latin typeface="微软雅黑" panose="020B0503020204020204" charset="-122"/>
                <a:ea typeface="微软雅黑" panose="020B0503020204020204" charset="-122"/>
                <a:cs typeface="微软雅黑" panose="020B0503020204020204" charset="-122"/>
              </a:rPr>
              <a:t>最可爱</a:t>
            </a:r>
            <a:r>
              <a:rPr sz="2300">
                <a:latin typeface="微软雅黑" panose="020B0503020204020204" charset="-122"/>
                <a:ea typeface="微软雅黑" panose="020B0503020204020204" charset="-122"/>
                <a:cs typeface="微软雅黑" panose="020B0503020204020204" charset="-122"/>
              </a:rPr>
              <a:t>的人！他们的名字和功绩，国家不会忘记，人民不会忘记，历史不会忘记，将永远铭刻在共和国的丰碑上！</a:t>
            </a:r>
            <a:endParaRPr sz="2300">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2" name="文本框 1"/>
          <p:cNvSpPr txBox="1"/>
          <p:nvPr/>
        </p:nvSpPr>
        <p:spPr>
          <a:xfrm>
            <a:off x="352425" y="1621790"/>
            <a:ext cx="1062418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rgbClr val="C00000"/>
                </a:solidFill>
              </a:rPr>
              <a:t>舍生忘死</a:t>
            </a:r>
            <a:endParaRPr lang="zh-CN" altLang="en-US" sz="2800" b="1">
              <a:solidFill>
                <a:srgbClr val="C00000"/>
              </a:solidFill>
            </a:endParaRPr>
          </a:p>
        </p:txBody>
      </p:sp>
      <p:sp>
        <p:nvSpPr>
          <p:cNvPr id="4" name="文本框 3"/>
          <p:cNvSpPr txBox="1"/>
          <p:nvPr/>
        </p:nvSpPr>
        <p:spPr>
          <a:xfrm>
            <a:off x="786765" y="2322830"/>
            <a:ext cx="7840980" cy="460375"/>
          </a:xfrm>
          <a:prstGeom prst="rect">
            <a:avLst/>
          </a:prstGeom>
          <a:noFill/>
        </p:spPr>
        <p:txBody>
          <a:bodyPr wrap="none" rtlCol="0">
            <a:spAutoFit/>
          </a:bodyPr>
          <a:p>
            <a:pPr marL="342900" indent="-342900" algn="l">
              <a:buFont typeface="Arial" panose="020B0604020202020204" pitchFamily="34" charset="0"/>
              <a:buChar char="•"/>
            </a:pPr>
            <a:r>
              <a:rPr lang="zh-CN" altLang="en-US" sz="2400" b="1">
                <a:solidFill>
                  <a:srgbClr val="0187AC"/>
                </a:solidFill>
                <a:sym typeface="+mn-ea"/>
              </a:rPr>
              <a:t>集中体现了中国人民万众一心、同甘共苦的团结伟力。</a:t>
            </a:r>
            <a:endParaRPr lang="zh-CN" altLang="en-US" sz="2400" b="1">
              <a:solidFill>
                <a:srgbClr val="0187AC"/>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p:cNvPicPr>
            <a:picLocks noChangeAspect="1"/>
          </p:cNvPicPr>
          <p:nvPr>
            <p:custDataLst>
              <p:tags r:id="rId1"/>
            </p:custDataLst>
          </p:nvPr>
        </p:nvPicPr>
        <p:blipFill>
          <a:blip r:embed="rId2"/>
          <a:stretch>
            <a:fillRect/>
          </a:stretch>
        </p:blipFill>
        <p:spPr>
          <a:xfrm>
            <a:off x="654685" y="1019175"/>
            <a:ext cx="4507230" cy="5499100"/>
          </a:xfrm>
          <a:prstGeom prst="rect">
            <a:avLst/>
          </a:prstGeom>
          <a:effectLst>
            <a:softEdge rad="63500"/>
          </a:effectLst>
        </p:spPr>
      </p:pic>
      <p:pic>
        <p:nvPicPr>
          <p:cNvPr id="3" name="图片 2" descr="timg-1"/>
          <p:cNvPicPr>
            <a:picLocks noChangeAspect="1"/>
          </p:cNvPicPr>
          <p:nvPr/>
        </p:nvPicPr>
        <p:blipFill>
          <a:blip r:embed="rId3"/>
          <a:srcRect l="10385" r="18169"/>
          <a:stretch>
            <a:fillRect/>
          </a:stretch>
        </p:blipFill>
        <p:spPr>
          <a:xfrm>
            <a:off x="5945505" y="1019175"/>
            <a:ext cx="5897880" cy="5499100"/>
          </a:xfrm>
          <a:prstGeom prst="rect">
            <a:avLst/>
          </a:prstGeom>
          <a:effectLst>
            <a:softEdge rad="63500"/>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p:cNvPicPr>
            <a:picLocks noChangeAspect="1"/>
          </p:cNvPicPr>
          <p:nvPr>
            <p:custDataLst>
              <p:tags r:id="rId1"/>
            </p:custDataLst>
          </p:nvPr>
        </p:nvPicPr>
        <p:blipFill>
          <a:blip r:embed="rId2"/>
          <a:srcRect b="6541"/>
          <a:stretch>
            <a:fillRect/>
          </a:stretch>
        </p:blipFill>
        <p:spPr>
          <a:xfrm>
            <a:off x="3433445" y="1399540"/>
            <a:ext cx="8758555" cy="4399915"/>
          </a:xfrm>
          <a:prstGeom prst="rect">
            <a:avLst/>
          </a:prstGeom>
          <a:effectLst>
            <a:softEdge rad="63500"/>
          </a:effectLst>
        </p:spPr>
      </p:pic>
      <p:pic>
        <p:nvPicPr>
          <p:cNvPr id="3" name="图片 2" descr="4ae95acaa974b606da426e4e4a5ff6f"/>
          <p:cNvPicPr>
            <a:picLocks noChangeAspect="1"/>
          </p:cNvPicPr>
          <p:nvPr/>
        </p:nvPicPr>
        <p:blipFill>
          <a:blip r:embed="rId3"/>
          <a:stretch>
            <a:fillRect/>
          </a:stretch>
        </p:blipFill>
        <p:spPr>
          <a:xfrm>
            <a:off x="0" y="1400175"/>
            <a:ext cx="3430905" cy="4399280"/>
          </a:xfrm>
          <a:prstGeom prst="rect">
            <a:avLst/>
          </a:prstGeom>
          <a:effectLst>
            <a:softEdge rad="63500"/>
          </a:effec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7" name="矩形 6"/>
          <p:cNvSpPr/>
          <p:nvPr/>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2286000" y="590550"/>
            <a:ext cx="7304405" cy="5441950"/>
          </a:xfrm>
          <a:prstGeom prst="rect">
            <a:avLst/>
          </a:prstGeom>
        </p:spPr>
      </p:pic>
      <p:sp>
        <p:nvSpPr>
          <p:cNvPr id="3" name="文本框 2"/>
          <p:cNvSpPr txBox="1"/>
          <p:nvPr/>
        </p:nvSpPr>
        <p:spPr>
          <a:xfrm>
            <a:off x="-157480" y="6142990"/>
            <a:ext cx="12191365" cy="583565"/>
          </a:xfrm>
          <a:prstGeom prst="rect">
            <a:avLst/>
          </a:prstGeom>
          <a:noFill/>
        </p:spPr>
        <p:txBody>
          <a:bodyPr wrap="square" rtlCol="0" anchor="t">
            <a:spAutoFit/>
          </a:bodyPr>
          <a:p>
            <a:pPr algn="ctr"/>
            <a:r>
              <a:rPr lang="zh-CN" altLang="en-US" sz="1600"/>
              <a:t>中共中央总书记、国家主席、中央军委主席习近平向“共和国勋章”获得者钟南山（前排右二），</a:t>
            </a:r>
            <a:endParaRPr lang="zh-CN" altLang="en-US" sz="1600"/>
          </a:p>
          <a:p>
            <a:pPr algn="ctr"/>
            <a:r>
              <a:rPr lang="zh-CN" altLang="en-US" sz="1600"/>
              <a:t>“人民英雄”国家荣誉称号获得者张伯礼（前排左二）、张定宇（前排右一）、陈薇（前排左一）颁授勋章奖章。</a:t>
            </a:r>
            <a:endParaRPr lang="zh-CN" altLang="en-US" sz="16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86765" y="3027045"/>
            <a:ext cx="10956925" cy="2214880"/>
          </a:xfrm>
          <a:prstGeom prst="rect">
            <a:avLst/>
          </a:prstGeom>
          <a:noFill/>
          <a:ln w="9525">
            <a:noFill/>
          </a:ln>
        </p:spPr>
        <p:txBody>
          <a:bodyPr wrap="square">
            <a:spAutoFit/>
          </a:bodyPr>
          <a:p>
            <a:pPr indent="408305">
              <a:lnSpc>
                <a:spcPct val="200000"/>
              </a:lnSpc>
            </a:pPr>
            <a:r>
              <a:rPr lang="en-US" sz="2300">
                <a:latin typeface="微软雅黑" panose="020B0503020204020204" charset="-122"/>
                <a:ea typeface="微软雅黑" panose="020B0503020204020204" charset="-122"/>
                <a:cs typeface="微软雅黑" panose="020B0503020204020204" charset="-122"/>
              </a:rPr>
              <a:t>  </a:t>
            </a:r>
            <a:r>
              <a:rPr sz="2300">
                <a:latin typeface="微软雅黑" panose="020B0503020204020204" charset="-122"/>
                <a:ea typeface="微软雅黑" panose="020B0503020204020204" charset="-122"/>
                <a:cs typeface="微软雅黑" panose="020B0503020204020204" charset="-122"/>
              </a:rPr>
              <a:t>我们准确把握疫情形势变化，立足全局、着眼大局，及时作出统筹疫情防控和经济社会发展的重大决策，坚持依法防控、科学防控，推动落实分区分级精准复工复产，</a:t>
            </a:r>
            <a:r>
              <a:rPr sz="2300" b="1">
                <a:solidFill>
                  <a:srgbClr val="C00000"/>
                </a:solidFill>
                <a:latin typeface="微软雅黑" panose="020B0503020204020204" charset="-122"/>
                <a:ea typeface="微软雅黑" panose="020B0503020204020204" charset="-122"/>
                <a:cs typeface="微软雅黑" panose="020B0503020204020204" charset="-122"/>
              </a:rPr>
              <a:t>最大限度</a:t>
            </a:r>
            <a:r>
              <a:rPr sz="2300">
                <a:latin typeface="微软雅黑" panose="020B0503020204020204" charset="-122"/>
                <a:ea typeface="微软雅黑" panose="020B0503020204020204" charset="-122"/>
                <a:cs typeface="微软雅黑" panose="020B0503020204020204" charset="-122"/>
              </a:rPr>
              <a:t>保障人民生产生活。</a:t>
            </a:r>
            <a:endParaRPr sz="2300">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2" name="文本框 1"/>
          <p:cNvSpPr txBox="1"/>
          <p:nvPr/>
        </p:nvSpPr>
        <p:spPr>
          <a:xfrm>
            <a:off x="352425" y="1621790"/>
            <a:ext cx="1062418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rgbClr val="C00000"/>
                </a:solidFill>
              </a:rPr>
              <a:t>尊重科学</a:t>
            </a:r>
            <a:endParaRPr lang="zh-CN" altLang="en-US" sz="2800" b="1">
              <a:solidFill>
                <a:srgbClr val="C00000"/>
              </a:solidFill>
            </a:endParaRPr>
          </a:p>
        </p:txBody>
      </p:sp>
      <p:sp>
        <p:nvSpPr>
          <p:cNvPr id="4" name="文本框 3"/>
          <p:cNvSpPr txBox="1"/>
          <p:nvPr/>
        </p:nvSpPr>
        <p:spPr>
          <a:xfrm>
            <a:off x="786765" y="2322830"/>
            <a:ext cx="7840980" cy="460375"/>
          </a:xfrm>
          <a:prstGeom prst="rect">
            <a:avLst/>
          </a:prstGeom>
          <a:noFill/>
        </p:spPr>
        <p:txBody>
          <a:bodyPr wrap="none" rtlCol="0">
            <a:spAutoFit/>
          </a:bodyPr>
          <a:p>
            <a:pPr marL="342900" indent="-342900" algn="l">
              <a:buFont typeface="Arial" panose="020B0604020202020204" pitchFamily="34" charset="0"/>
              <a:buChar char="•"/>
            </a:pPr>
            <a:r>
              <a:rPr lang="zh-CN" altLang="en-US" sz="2400" b="1">
                <a:solidFill>
                  <a:srgbClr val="0187AC"/>
                </a:solidFill>
                <a:sym typeface="+mn-ea"/>
              </a:rPr>
              <a:t>集中体现了中国人民求真务实、开拓创新的实践品格。</a:t>
            </a:r>
            <a:endParaRPr lang="zh-CN" altLang="en-US" sz="2400" b="1">
              <a:solidFill>
                <a:srgbClr val="0187AC"/>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86765" y="3027045"/>
            <a:ext cx="10956925" cy="2922905"/>
          </a:xfrm>
          <a:prstGeom prst="rect">
            <a:avLst/>
          </a:prstGeom>
          <a:noFill/>
          <a:ln w="9525">
            <a:noFill/>
          </a:ln>
        </p:spPr>
        <p:txBody>
          <a:bodyPr wrap="square">
            <a:spAutoFit/>
          </a:bodyPr>
          <a:p>
            <a:pPr indent="408305">
              <a:lnSpc>
                <a:spcPct val="200000"/>
              </a:lnSpc>
            </a:pPr>
            <a:r>
              <a:rPr lang="en-US" sz="2300">
                <a:latin typeface="微软雅黑" panose="020B0503020204020204" charset="-122"/>
                <a:ea typeface="微软雅黑" panose="020B0503020204020204" charset="-122"/>
                <a:cs typeface="微软雅黑" panose="020B0503020204020204" charset="-122"/>
              </a:rPr>
              <a:t>  </a:t>
            </a:r>
            <a:r>
              <a:rPr sz="2300">
                <a:latin typeface="微软雅黑" panose="020B0503020204020204" charset="-122"/>
                <a:ea typeface="微软雅黑" panose="020B0503020204020204" charset="-122"/>
                <a:cs typeface="微软雅黑" panose="020B0503020204020204" charset="-122"/>
              </a:rPr>
              <a:t>我们发起了新中国成立以来</a:t>
            </a:r>
            <a:r>
              <a:rPr sz="2300" b="1">
                <a:solidFill>
                  <a:srgbClr val="C00000"/>
                </a:solidFill>
                <a:latin typeface="微软雅黑" panose="020B0503020204020204" charset="-122"/>
                <a:ea typeface="微软雅黑" panose="020B0503020204020204" charset="-122"/>
                <a:cs typeface="微软雅黑" panose="020B0503020204020204" charset="-122"/>
              </a:rPr>
              <a:t>援助时间最集中</a:t>
            </a:r>
            <a:r>
              <a:rPr sz="2300">
                <a:latin typeface="微软雅黑" panose="020B0503020204020204" charset="-122"/>
                <a:ea typeface="微软雅黑" panose="020B0503020204020204" charset="-122"/>
                <a:cs typeface="微软雅黑" panose="020B0503020204020204" charset="-122"/>
              </a:rPr>
              <a:t>、</a:t>
            </a:r>
            <a:r>
              <a:rPr sz="2300" b="1">
                <a:solidFill>
                  <a:srgbClr val="C00000"/>
                </a:solidFill>
                <a:latin typeface="微软雅黑" panose="020B0503020204020204" charset="-122"/>
                <a:ea typeface="微软雅黑" panose="020B0503020204020204" charset="-122"/>
                <a:cs typeface="微软雅黑" panose="020B0503020204020204" charset="-122"/>
              </a:rPr>
              <a:t>涉及范围最广</a:t>
            </a:r>
            <a:r>
              <a:rPr sz="2300">
                <a:latin typeface="微软雅黑" panose="020B0503020204020204" charset="-122"/>
                <a:ea typeface="微软雅黑" panose="020B0503020204020204" charset="-122"/>
                <a:cs typeface="微软雅黑" panose="020B0503020204020204" charset="-122"/>
              </a:rPr>
              <a:t>的紧急人道主义行动，为全球疫情防控注入源源不断的动力，充分展示了讲信义、重情义、扬正义、守道义的大国形象，生动诠释了为世界谋大同、推动构建人类命运共同体的大国担当！</a:t>
            </a:r>
            <a:endParaRPr sz="2300">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2" name="文本框 1"/>
          <p:cNvSpPr txBox="1"/>
          <p:nvPr/>
        </p:nvSpPr>
        <p:spPr>
          <a:xfrm>
            <a:off x="352425" y="1621790"/>
            <a:ext cx="1062418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rgbClr val="C00000"/>
                </a:solidFill>
              </a:rPr>
              <a:t>命运与共</a:t>
            </a:r>
            <a:endParaRPr lang="zh-CN" altLang="en-US" sz="2800" b="1">
              <a:solidFill>
                <a:srgbClr val="C00000"/>
              </a:solidFill>
            </a:endParaRPr>
          </a:p>
        </p:txBody>
      </p:sp>
      <p:sp>
        <p:nvSpPr>
          <p:cNvPr id="4" name="文本框 3"/>
          <p:cNvSpPr txBox="1"/>
          <p:nvPr/>
        </p:nvSpPr>
        <p:spPr>
          <a:xfrm>
            <a:off x="786765" y="2322830"/>
            <a:ext cx="7840980" cy="460375"/>
          </a:xfrm>
          <a:prstGeom prst="rect">
            <a:avLst/>
          </a:prstGeom>
          <a:noFill/>
        </p:spPr>
        <p:txBody>
          <a:bodyPr wrap="none" rtlCol="0">
            <a:spAutoFit/>
          </a:bodyPr>
          <a:p>
            <a:pPr marL="342900" indent="-342900" algn="l">
              <a:buFont typeface="Arial" panose="020B0604020202020204" pitchFamily="34" charset="0"/>
              <a:buChar char="•"/>
            </a:pPr>
            <a:r>
              <a:rPr lang="zh-CN" altLang="en-US" sz="2400" b="1">
                <a:solidFill>
                  <a:srgbClr val="0187AC"/>
                </a:solidFill>
                <a:sym typeface="+mn-ea"/>
              </a:rPr>
              <a:t>集中体现了中国人民和衷共济、爱好和平的道义担当。</a:t>
            </a:r>
            <a:endParaRPr lang="zh-CN" altLang="en-US" sz="2400" b="1">
              <a:solidFill>
                <a:srgbClr val="0187AC"/>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86765" y="3027045"/>
            <a:ext cx="10956925" cy="2214880"/>
          </a:xfrm>
          <a:prstGeom prst="rect">
            <a:avLst/>
          </a:prstGeom>
          <a:noFill/>
          <a:ln w="9525">
            <a:noFill/>
          </a:ln>
        </p:spPr>
        <p:txBody>
          <a:bodyPr wrap="square">
            <a:spAutoFit/>
          </a:bodyPr>
          <a:p>
            <a:pPr indent="408305">
              <a:lnSpc>
                <a:spcPct val="200000"/>
              </a:lnSpc>
            </a:pPr>
            <a:r>
              <a:rPr lang="en-US" sz="2300">
                <a:latin typeface="微软雅黑" panose="020B0503020204020204" charset="-122"/>
                <a:ea typeface="微软雅黑" panose="020B0503020204020204" charset="-122"/>
                <a:cs typeface="微软雅黑" panose="020B0503020204020204" charset="-122"/>
              </a:rPr>
              <a:t>  </a:t>
            </a:r>
            <a:r>
              <a:rPr sz="2300">
                <a:latin typeface="微软雅黑" panose="020B0503020204020204" charset="-122"/>
                <a:ea typeface="微软雅黑" panose="020B0503020204020204" charset="-122"/>
                <a:cs typeface="微软雅黑" panose="020B0503020204020204" charset="-122"/>
              </a:rPr>
              <a:t>中国将继续推进疫情防控国际合作，支持世界卫生组织发挥全球抗疫领导作用，同各国分享防控和救治经验，继续向应对疫情能力薄弱的国家和地区提供帮助，发挥</a:t>
            </a:r>
            <a:r>
              <a:rPr sz="2300" b="1">
                <a:solidFill>
                  <a:srgbClr val="C00000"/>
                </a:solidFill>
                <a:latin typeface="微软雅黑" panose="020B0503020204020204" charset="-122"/>
                <a:ea typeface="微软雅黑" panose="020B0503020204020204" charset="-122"/>
                <a:cs typeface="微软雅黑" panose="020B0503020204020204" charset="-122"/>
              </a:rPr>
              <a:t>全球抗疫物资最大供应国</a:t>
            </a:r>
            <a:r>
              <a:rPr sz="2300">
                <a:latin typeface="微软雅黑" panose="020B0503020204020204" charset="-122"/>
                <a:ea typeface="微软雅黑" panose="020B0503020204020204" charset="-122"/>
                <a:cs typeface="微软雅黑" panose="020B0503020204020204" charset="-122"/>
              </a:rPr>
              <a:t>作用，推动构建人类卫生健康共同体。</a:t>
            </a:r>
            <a:endParaRPr sz="2300">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328930" y="656590"/>
            <a:ext cx="8032750" cy="737235"/>
          </a:xfrm>
          <a:prstGeom prst="rect">
            <a:avLst/>
          </a:prstGeom>
          <a:noFill/>
        </p:spPr>
        <p:txBody>
          <a:bodyPr wrap="square" rtlCol="0">
            <a:spAutoFit/>
          </a:bodyPr>
          <a:p>
            <a:pPr>
              <a:lnSpc>
                <a:spcPct val="150000"/>
              </a:lnSpc>
            </a:pPr>
            <a:r>
              <a:rPr lang="zh-CN" altLang="en-US" sz="2800" b="1" dirty="0">
                <a:solidFill>
                  <a:srgbClr val="152E52"/>
                </a:solidFill>
                <a:latin typeface="微软雅黑" panose="020B0503020204020204" charset="-122"/>
                <a:ea typeface="微软雅黑" panose="020B0503020204020204" charset="-122"/>
              </a:rPr>
              <a:t>二、</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sp>
        <p:nvSpPr>
          <p:cNvPr id="3" name="文本框 2"/>
          <p:cNvSpPr txBox="1"/>
          <p:nvPr/>
        </p:nvSpPr>
        <p:spPr>
          <a:xfrm>
            <a:off x="352425" y="1621790"/>
            <a:ext cx="10624185" cy="521970"/>
          </a:xfrm>
          <a:prstGeom prst="rect">
            <a:avLst/>
          </a:prstGeom>
          <a:noFill/>
        </p:spPr>
        <p:txBody>
          <a:bodyPr wrap="square" rtlCol="0">
            <a:spAutoFit/>
          </a:bodyPr>
          <a:p>
            <a:pPr marL="457200" indent="-457200">
              <a:buFont typeface="Wingdings" panose="05000000000000000000" charset="0"/>
              <a:buChar char="l"/>
            </a:pPr>
            <a:r>
              <a:rPr lang="zh-CN" altLang="en-US" sz="2800" b="1">
                <a:solidFill>
                  <a:srgbClr val="C00000"/>
                </a:solidFill>
              </a:rPr>
              <a:t>命运与共</a:t>
            </a:r>
            <a:endParaRPr lang="zh-CN" altLang="en-US" sz="2800" b="1">
              <a:solidFill>
                <a:srgbClr val="C00000"/>
              </a:solidFill>
            </a:endParaRPr>
          </a:p>
        </p:txBody>
      </p:sp>
      <p:sp>
        <p:nvSpPr>
          <p:cNvPr id="5" name="文本框 4"/>
          <p:cNvSpPr txBox="1"/>
          <p:nvPr/>
        </p:nvSpPr>
        <p:spPr>
          <a:xfrm>
            <a:off x="786765" y="2322830"/>
            <a:ext cx="7840980" cy="460375"/>
          </a:xfrm>
          <a:prstGeom prst="rect">
            <a:avLst/>
          </a:prstGeom>
          <a:noFill/>
        </p:spPr>
        <p:txBody>
          <a:bodyPr wrap="none" rtlCol="0">
            <a:spAutoFit/>
          </a:bodyPr>
          <a:p>
            <a:pPr marL="342900" indent="-342900" algn="l">
              <a:buFont typeface="Arial" panose="020B0604020202020204" pitchFamily="34" charset="0"/>
              <a:buChar char="•"/>
            </a:pPr>
            <a:r>
              <a:rPr lang="zh-CN" altLang="en-US" sz="2400" b="1">
                <a:solidFill>
                  <a:srgbClr val="0187AC"/>
                </a:solidFill>
                <a:sym typeface="+mn-ea"/>
              </a:rPr>
              <a:t>集中体现了中国人民和衷共济、爱好和平的道义担当。</a:t>
            </a:r>
            <a:endParaRPr lang="zh-CN" altLang="en-US" sz="2400" b="1">
              <a:solidFill>
                <a:srgbClr val="0187AC"/>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0f2ec67623e4825ae62f15a655974ee"/>
          <p:cNvPicPr>
            <a:picLocks noChangeAspect="1"/>
          </p:cNvPicPr>
          <p:nvPr/>
        </p:nvPicPr>
        <p:blipFill>
          <a:blip r:embed="rId1"/>
          <a:stretch>
            <a:fillRect/>
          </a:stretch>
        </p:blipFill>
        <p:spPr>
          <a:xfrm>
            <a:off x="210820" y="623570"/>
            <a:ext cx="3415665" cy="6072505"/>
          </a:xfrm>
          <a:prstGeom prst="rect">
            <a:avLst/>
          </a:prstGeom>
        </p:spPr>
      </p:pic>
      <p:pic>
        <p:nvPicPr>
          <p:cNvPr id="3" name="图片 2" descr="0c5526a86e4c467898df187cc0faaf18"/>
          <p:cNvPicPr>
            <a:picLocks noChangeAspect="1"/>
          </p:cNvPicPr>
          <p:nvPr/>
        </p:nvPicPr>
        <p:blipFill>
          <a:blip r:embed="rId2"/>
          <a:stretch>
            <a:fillRect/>
          </a:stretch>
        </p:blipFill>
        <p:spPr>
          <a:xfrm>
            <a:off x="4266565" y="623570"/>
            <a:ext cx="3415030" cy="6072505"/>
          </a:xfrm>
          <a:prstGeom prst="rect">
            <a:avLst/>
          </a:prstGeom>
        </p:spPr>
      </p:pic>
      <p:pic>
        <p:nvPicPr>
          <p:cNvPr id="4" name="图片 3" descr="9b1444867eda4a899918437872affd03"/>
          <p:cNvPicPr>
            <a:picLocks noChangeAspect="1"/>
          </p:cNvPicPr>
          <p:nvPr/>
        </p:nvPicPr>
        <p:blipFill>
          <a:blip r:embed="rId3"/>
          <a:stretch>
            <a:fillRect/>
          </a:stretch>
        </p:blipFill>
        <p:spPr>
          <a:xfrm>
            <a:off x="8310880" y="623570"/>
            <a:ext cx="3415030" cy="6072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36420"/>
            <a:ext cx="7026910" cy="3185795"/>
          </a:xfrm>
          <a:prstGeom prst="rect">
            <a:avLst/>
          </a:prstGeom>
          <a:solidFill>
            <a:srgbClr val="C33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0" y="1719552"/>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0" y="5139027"/>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0" y="2460625"/>
            <a:ext cx="2075180" cy="1938020"/>
          </a:xfrm>
          <a:prstGeom prst="rect">
            <a:avLst/>
          </a:prstGeom>
          <a:noFill/>
        </p:spPr>
        <p:txBody>
          <a:bodyPr wrap="square" rtlCol="0">
            <a:spAutoFit/>
          </a:bodyPr>
          <a:lstStyle/>
          <a:p>
            <a:pPr algn="l"/>
            <a:r>
              <a:rPr lang="en-US" altLang="zh-CN" sz="12000" b="1" dirty="0">
                <a:solidFill>
                  <a:schemeClr val="bg1"/>
                </a:solidFill>
                <a:latin typeface="Arial" panose="020B0604020202020204" pitchFamily="34" charset="0"/>
              </a:rPr>
              <a:t>03</a:t>
            </a:r>
            <a:endParaRPr lang="en-US" altLang="zh-CN" sz="12000" b="1" dirty="0">
              <a:solidFill>
                <a:schemeClr val="bg1"/>
              </a:solidFill>
              <a:latin typeface="Arial" panose="020B0604020202020204" pitchFamily="34" charset="0"/>
            </a:endParaRPr>
          </a:p>
        </p:txBody>
      </p:sp>
      <p:pic>
        <p:nvPicPr>
          <p:cNvPr id="7" name="图片占位符 41"/>
          <p:cNvPicPr>
            <a:picLocks noChangeAspect="1"/>
          </p:cNvPicPr>
          <p:nvPr/>
        </p:nvPicPr>
        <p:blipFill rotWithShape="1">
          <a:blip r:embed="rId1" cstate="print">
            <a:extLst>
              <a:ext uri="{28A0092B-C50C-407E-A947-70E740481C1C}">
                <a14:useLocalDpi xmlns:a14="http://schemas.microsoft.com/office/drawing/2010/main" val="0"/>
              </a:ext>
            </a:extLst>
          </a:blip>
          <a:srcRect l="517" t="8000" r="10850" b="8348"/>
          <a:stretch>
            <a:fillRect/>
          </a:stretch>
        </p:blipFill>
        <p:spPr>
          <a:xfrm>
            <a:off x="7146290" y="1836420"/>
            <a:ext cx="5046980" cy="3186430"/>
          </a:xfrm>
          <a:prstGeom prst="rect">
            <a:avLst/>
          </a:prstGeom>
        </p:spPr>
      </p:pic>
      <p:sp>
        <p:nvSpPr>
          <p:cNvPr id="8" name="文本框 9"/>
          <p:cNvSpPr txBox="1"/>
          <p:nvPr/>
        </p:nvSpPr>
        <p:spPr>
          <a:xfrm>
            <a:off x="1778000" y="2112645"/>
            <a:ext cx="5248910" cy="3415030"/>
          </a:xfrm>
          <a:prstGeom prst="rect">
            <a:avLst/>
          </a:prstGeom>
          <a:noFill/>
        </p:spPr>
        <p:txBody>
          <a:bodyPr wrap="square" rtlCol="0">
            <a:spAutoFit/>
          </a:bodyPr>
          <a:lstStyle/>
          <a:p>
            <a:pPr>
              <a:lnSpc>
                <a:spcPct val="150000"/>
              </a:lnSpc>
            </a:pPr>
            <a:r>
              <a:rPr sz="3600" b="1" dirty="0">
                <a:solidFill>
                  <a:schemeClr val="bg1"/>
                </a:solidFill>
                <a:latin typeface="微软雅黑" panose="020B0503020204020204" charset="-122"/>
                <a:ea typeface="微软雅黑" panose="020B0503020204020204" charset="-122"/>
                <a:sym typeface="+mn-ea"/>
              </a:rPr>
              <a:t>精神丰碑——</a:t>
            </a:r>
            <a:endParaRPr sz="3600" b="1" dirty="0">
              <a:solidFill>
                <a:schemeClr val="bg1"/>
              </a:solidFill>
              <a:latin typeface="微软雅黑" panose="020B0503020204020204" charset="-122"/>
              <a:ea typeface="微软雅黑" panose="020B0503020204020204" charset="-122"/>
              <a:sym typeface="+mn-ea"/>
            </a:endParaRPr>
          </a:p>
          <a:p>
            <a:pPr>
              <a:lnSpc>
                <a:spcPct val="150000"/>
              </a:lnSpc>
            </a:pPr>
            <a:r>
              <a:rPr sz="3600" b="1" dirty="0">
                <a:solidFill>
                  <a:schemeClr val="bg1"/>
                </a:solidFill>
                <a:latin typeface="微软雅黑" panose="020B0503020204020204" charset="-122"/>
                <a:ea typeface="微软雅黑" panose="020B0503020204020204" charset="-122"/>
                <a:sym typeface="+mn-ea"/>
              </a:rPr>
              <a:t>把抗疫精神转化为</a:t>
            </a:r>
            <a:endParaRPr sz="3600" b="1" dirty="0">
              <a:solidFill>
                <a:schemeClr val="bg1"/>
              </a:solidFill>
              <a:latin typeface="微软雅黑" panose="020B0503020204020204" charset="-122"/>
              <a:ea typeface="微软雅黑" panose="020B0503020204020204" charset="-122"/>
              <a:sym typeface="+mn-ea"/>
            </a:endParaRPr>
          </a:p>
          <a:p>
            <a:pPr>
              <a:lnSpc>
                <a:spcPct val="150000"/>
              </a:lnSpc>
            </a:pPr>
            <a:r>
              <a:rPr sz="3600" b="1" dirty="0">
                <a:solidFill>
                  <a:schemeClr val="bg1"/>
                </a:solidFill>
                <a:latin typeface="微软雅黑" panose="020B0503020204020204" charset="-122"/>
                <a:ea typeface="微软雅黑" panose="020B0503020204020204" charset="-122"/>
                <a:sym typeface="+mn-ea"/>
              </a:rPr>
              <a:t>民族复兴的强大力量</a:t>
            </a:r>
            <a:endParaRPr sz="3600" b="1" dirty="0">
              <a:solidFill>
                <a:schemeClr val="bg1"/>
              </a:solidFill>
              <a:latin typeface="微软雅黑" panose="020B0503020204020204" charset="-122"/>
              <a:ea typeface="微软雅黑" panose="020B0503020204020204" charset="-122"/>
            </a:endParaRPr>
          </a:p>
          <a:p>
            <a:pPr>
              <a:lnSpc>
                <a:spcPct val="150000"/>
              </a:lnSpc>
            </a:pPr>
            <a:endParaRPr lang="zh-CN" altLang="en-US" sz="3600" b="1" dirty="0">
              <a:solidFill>
                <a:schemeClr val="bg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00"/>
                            </p:stCondLst>
                            <p:childTnLst>
                              <p:par>
                                <p:cTn id="23" presetID="29"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09165" y="2600233"/>
            <a:ext cx="7773034" cy="840105"/>
            <a:chOff x="4870105" y="2536789"/>
            <a:chExt cx="5695716" cy="651007"/>
          </a:xfrm>
        </p:grpSpPr>
        <p:grpSp>
          <p:nvGrpSpPr>
            <p:cNvPr id="3" name="组合 2"/>
            <p:cNvGrpSpPr/>
            <p:nvPr/>
          </p:nvGrpSpPr>
          <p:grpSpPr>
            <a:xfrm>
              <a:off x="4870105" y="2536789"/>
              <a:ext cx="461811" cy="336085"/>
              <a:chOff x="4624387" y="1382107"/>
              <a:chExt cx="600075" cy="449777"/>
            </a:xfrm>
          </p:grpSpPr>
          <p:sp>
            <p:nvSpPr>
              <p:cNvPr id="5" name="矩形 4"/>
              <p:cNvSpPr/>
              <p:nvPr/>
            </p:nvSpPr>
            <p:spPr>
              <a:xfrm>
                <a:off x="4800600" y="1382107"/>
                <a:ext cx="352425" cy="282557"/>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sp>
            <p:nvSpPr>
              <p:cNvPr id="6" name="矩形 5"/>
              <p:cNvSpPr/>
              <p:nvPr/>
            </p:nvSpPr>
            <p:spPr>
              <a:xfrm>
                <a:off x="4624387" y="1549327"/>
                <a:ext cx="352425" cy="282557"/>
              </a:xfrm>
              <a:prstGeom prst="rect">
                <a:avLst/>
              </a:prstGeom>
              <a:solidFill>
                <a:srgbClr val="0187A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sp>
            <p:nvSpPr>
              <p:cNvPr id="7" name="矩形 6"/>
              <p:cNvSpPr/>
              <p:nvPr/>
            </p:nvSpPr>
            <p:spPr>
              <a:xfrm>
                <a:off x="5081587" y="1593226"/>
                <a:ext cx="142875" cy="14287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grpSp>
        <p:sp>
          <p:nvSpPr>
            <p:cNvPr id="4" name="文本框 3"/>
            <p:cNvSpPr txBox="1"/>
            <p:nvPr/>
          </p:nvSpPr>
          <p:spPr>
            <a:xfrm>
              <a:off x="5277241" y="2616504"/>
              <a:ext cx="5288580" cy="571292"/>
            </a:xfrm>
            <a:prstGeom prst="rect">
              <a:avLst/>
            </a:prstGeom>
            <a:noFill/>
          </p:spPr>
          <p:txBody>
            <a:bodyPr wrap="square" rtlCol="0">
              <a:spAutoFit/>
            </a:bodyPr>
            <a:lstStyle/>
            <a:p>
              <a:pPr>
                <a:lnSpc>
                  <a:spcPct val="150000"/>
                </a:lnSpc>
              </a:pPr>
              <a:r>
                <a:rPr lang="en-US" altLang="zh-CN" sz="2800" b="1" dirty="0">
                  <a:solidFill>
                    <a:srgbClr val="152E52"/>
                  </a:solidFill>
                  <a:latin typeface="微软雅黑" panose="020B0503020204020204" charset="-122"/>
                  <a:ea typeface="微软雅黑" panose="020B0503020204020204" charset="-122"/>
                </a:rPr>
                <a:t>01 </a:t>
              </a:r>
              <a:r>
                <a:rPr sz="2800" b="1" dirty="0">
                  <a:solidFill>
                    <a:srgbClr val="152E52"/>
                  </a:solidFill>
                  <a:latin typeface="微软雅黑" panose="020B0503020204020204" charset="-122"/>
                  <a:ea typeface="微软雅黑" panose="020B0503020204020204" charset="-122"/>
                </a:rPr>
                <a:t>抗疫大战——中国抗击新冠肺炎疫情历程</a:t>
              </a:r>
              <a:endParaRPr sz="2800" b="1" dirty="0">
                <a:solidFill>
                  <a:srgbClr val="152E52"/>
                </a:solidFill>
                <a:latin typeface="微软雅黑" panose="020B0503020204020204" charset="-122"/>
                <a:ea typeface="微软雅黑" panose="020B0503020204020204" charset="-122"/>
              </a:endParaRPr>
            </a:p>
          </p:txBody>
        </p:sp>
      </p:grpSp>
      <p:grpSp>
        <p:nvGrpSpPr>
          <p:cNvPr id="14" name="组合 13"/>
          <p:cNvGrpSpPr/>
          <p:nvPr/>
        </p:nvGrpSpPr>
        <p:grpSpPr>
          <a:xfrm>
            <a:off x="2209165" y="3762184"/>
            <a:ext cx="7773034" cy="840105"/>
            <a:chOff x="4870105" y="2536789"/>
            <a:chExt cx="5695716" cy="651007"/>
          </a:xfrm>
        </p:grpSpPr>
        <p:grpSp>
          <p:nvGrpSpPr>
            <p:cNvPr id="15" name="组合 14"/>
            <p:cNvGrpSpPr/>
            <p:nvPr/>
          </p:nvGrpSpPr>
          <p:grpSpPr>
            <a:xfrm>
              <a:off x="4870105" y="2536789"/>
              <a:ext cx="461811" cy="336085"/>
              <a:chOff x="4624387" y="1382107"/>
              <a:chExt cx="600075" cy="449777"/>
            </a:xfrm>
          </p:grpSpPr>
          <p:sp>
            <p:nvSpPr>
              <p:cNvPr id="17" name="矩形 16"/>
              <p:cNvSpPr/>
              <p:nvPr/>
            </p:nvSpPr>
            <p:spPr>
              <a:xfrm>
                <a:off x="4800600" y="1382107"/>
                <a:ext cx="352425" cy="282557"/>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sp>
            <p:nvSpPr>
              <p:cNvPr id="18" name="矩形 17"/>
              <p:cNvSpPr/>
              <p:nvPr/>
            </p:nvSpPr>
            <p:spPr>
              <a:xfrm>
                <a:off x="4624387" y="1549327"/>
                <a:ext cx="352425" cy="282557"/>
              </a:xfrm>
              <a:prstGeom prst="rect">
                <a:avLst/>
              </a:prstGeom>
              <a:solidFill>
                <a:srgbClr val="0187A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sp>
            <p:nvSpPr>
              <p:cNvPr id="19" name="矩形 18"/>
              <p:cNvSpPr/>
              <p:nvPr/>
            </p:nvSpPr>
            <p:spPr>
              <a:xfrm>
                <a:off x="5081587" y="1593226"/>
                <a:ext cx="142875" cy="14287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grpSp>
        <p:sp>
          <p:nvSpPr>
            <p:cNvPr id="16" name="文本框 15"/>
            <p:cNvSpPr txBox="1"/>
            <p:nvPr/>
          </p:nvSpPr>
          <p:spPr>
            <a:xfrm>
              <a:off x="5277241" y="2616504"/>
              <a:ext cx="5288580" cy="571292"/>
            </a:xfrm>
            <a:prstGeom prst="rect">
              <a:avLst/>
            </a:prstGeom>
            <a:noFill/>
          </p:spPr>
          <p:txBody>
            <a:bodyPr wrap="square" rtlCol="0">
              <a:spAutoFit/>
            </a:bodyPr>
            <a:lstStyle/>
            <a:p>
              <a:pPr>
                <a:lnSpc>
                  <a:spcPct val="150000"/>
                </a:lnSpc>
              </a:pPr>
              <a:r>
                <a:rPr lang="en-US" altLang="zh-CN" sz="2800" b="1" dirty="0">
                  <a:solidFill>
                    <a:srgbClr val="152E52"/>
                  </a:solidFill>
                  <a:latin typeface="微软雅黑" panose="020B0503020204020204" charset="-122"/>
                  <a:ea typeface="微软雅黑" panose="020B0503020204020204" charset="-122"/>
                </a:rPr>
                <a:t>02 </a:t>
              </a:r>
              <a:r>
                <a:rPr sz="2800" b="1" dirty="0">
                  <a:solidFill>
                    <a:srgbClr val="152E52"/>
                  </a:solidFill>
                  <a:latin typeface="微软雅黑" panose="020B0503020204020204" charset="-122"/>
                  <a:ea typeface="微软雅黑" panose="020B0503020204020204" charset="-122"/>
                </a:rPr>
                <a:t>历史大考——</a:t>
              </a:r>
              <a:r>
                <a:rPr lang="zh-CN" sz="2800" b="1" dirty="0">
                  <a:solidFill>
                    <a:srgbClr val="152E52"/>
                  </a:solidFill>
                  <a:latin typeface="微软雅黑" panose="020B0503020204020204" charset="-122"/>
                  <a:ea typeface="微软雅黑" panose="020B0503020204020204" charset="-122"/>
                </a:rPr>
                <a:t>抗疫斗争</a:t>
              </a:r>
              <a:r>
                <a:rPr sz="2800" b="1" dirty="0">
                  <a:solidFill>
                    <a:srgbClr val="152E52"/>
                  </a:solidFill>
                  <a:latin typeface="微软雅黑" panose="020B0503020204020204" charset="-122"/>
                  <a:ea typeface="微软雅黑" panose="020B0503020204020204" charset="-122"/>
                </a:rPr>
                <a:t>孕育伟大抗疫精神</a:t>
              </a:r>
              <a:endParaRPr sz="2800" b="1" dirty="0">
                <a:solidFill>
                  <a:srgbClr val="152E52"/>
                </a:solidFill>
                <a:latin typeface="微软雅黑" panose="020B0503020204020204" charset="-122"/>
                <a:ea typeface="微软雅黑" panose="020B0503020204020204" charset="-122"/>
              </a:endParaRPr>
            </a:p>
          </p:txBody>
        </p:sp>
      </p:grpSp>
      <p:grpSp>
        <p:nvGrpSpPr>
          <p:cNvPr id="20" name="组合 19"/>
          <p:cNvGrpSpPr/>
          <p:nvPr/>
        </p:nvGrpSpPr>
        <p:grpSpPr>
          <a:xfrm>
            <a:off x="2219325" y="4958121"/>
            <a:ext cx="10028555" cy="840105"/>
            <a:chOff x="4870105" y="2536789"/>
            <a:chExt cx="7348456" cy="651007"/>
          </a:xfrm>
        </p:grpSpPr>
        <p:grpSp>
          <p:nvGrpSpPr>
            <p:cNvPr id="21" name="组合 20"/>
            <p:cNvGrpSpPr/>
            <p:nvPr/>
          </p:nvGrpSpPr>
          <p:grpSpPr>
            <a:xfrm>
              <a:off x="4870105" y="2536789"/>
              <a:ext cx="461811" cy="336085"/>
              <a:chOff x="4624387" y="1382107"/>
              <a:chExt cx="600075" cy="449777"/>
            </a:xfrm>
          </p:grpSpPr>
          <p:sp>
            <p:nvSpPr>
              <p:cNvPr id="23" name="矩形 22"/>
              <p:cNvSpPr/>
              <p:nvPr/>
            </p:nvSpPr>
            <p:spPr>
              <a:xfrm>
                <a:off x="4800600" y="1382107"/>
                <a:ext cx="352425" cy="282557"/>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624387" y="1549327"/>
                <a:ext cx="352425" cy="282557"/>
              </a:xfrm>
              <a:prstGeom prst="rect">
                <a:avLst/>
              </a:prstGeom>
              <a:solidFill>
                <a:srgbClr val="0187A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sp>
            <p:nvSpPr>
              <p:cNvPr id="25" name="矩形 24"/>
              <p:cNvSpPr/>
              <p:nvPr/>
            </p:nvSpPr>
            <p:spPr>
              <a:xfrm>
                <a:off x="5081587" y="1593226"/>
                <a:ext cx="142875" cy="14287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152E52"/>
                  </a:solidFill>
                  <a:effectLst/>
                  <a:uLnTx/>
                  <a:uFillTx/>
                  <a:latin typeface="微软雅黑" panose="020B0503020204020204" charset="-122"/>
                  <a:ea typeface="微软雅黑" panose="020B0503020204020204" charset="-122"/>
                  <a:cs typeface="+mn-cs"/>
                </a:endParaRPr>
              </a:p>
            </p:txBody>
          </p:sp>
        </p:grpSp>
        <p:sp>
          <p:nvSpPr>
            <p:cNvPr id="22" name="文本框 21"/>
            <p:cNvSpPr txBox="1"/>
            <p:nvPr/>
          </p:nvSpPr>
          <p:spPr>
            <a:xfrm>
              <a:off x="5277241" y="2616504"/>
              <a:ext cx="6941320" cy="571292"/>
            </a:xfrm>
            <a:prstGeom prst="rect">
              <a:avLst/>
            </a:prstGeom>
            <a:noFill/>
          </p:spPr>
          <p:txBody>
            <a:bodyPr wrap="square" rtlCol="0">
              <a:spAutoFit/>
            </a:bodyPr>
            <a:lstStyle/>
            <a:p>
              <a:pPr>
                <a:lnSpc>
                  <a:spcPct val="150000"/>
                </a:lnSpc>
              </a:pPr>
              <a:r>
                <a:rPr lang="en-US" altLang="zh-CN" sz="2800" b="1" dirty="0">
                  <a:solidFill>
                    <a:srgbClr val="152E52"/>
                  </a:solidFill>
                  <a:latin typeface="微软雅黑" panose="020B0503020204020204" charset="-122"/>
                  <a:ea typeface="微软雅黑" panose="020B0503020204020204" charset="-122"/>
                </a:rPr>
                <a:t>03 </a:t>
              </a:r>
              <a:r>
                <a:rPr sz="2800" b="1" dirty="0">
                  <a:solidFill>
                    <a:srgbClr val="152E52"/>
                  </a:solidFill>
                  <a:latin typeface="微软雅黑" panose="020B0503020204020204" charset="-122"/>
                  <a:ea typeface="微软雅黑" panose="020B0503020204020204" charset="-122"/>
                </a:rPr>
                <a:t>精神</a:t>
              </a:r>
              <a:r>
                <a:rPr lang="zh-CN" sz="2800" b="1" dirty="0">
                  <a:solidFill>
                    <a:srgbClr val="152E52"/>
                  </a:solidFill>
                  <a:latin typeface="微软雅黑" panose="020B0503020204020204" charset="-122"/>
                  <a:ea typeface="微软雅黑" panose="020B0503020204020204" charset="-122"/>
                </a:rPr>
                <a:t>伟力</a:t>
              </a:r>
              <a:r>
                <a:rPr sz="2800" b="1" dirty="0">
                  <a:solidFill>
                    <a:srgbClr val="152E52"/>
                  </a:solidFill>
                  <a:latin typeface="微软雅黑" panose="020B0503020204020204" charset="-122"/>
                  <a:ea typeface="微软雅黑" panose="020B0503020204020204" charset="-122"/>
                </a:rPr>
                <a:t>——把抗疫精神转化为民族复兴的强大力量</a:t>
              </a:r>
              <a:endParaRPr sz="2800" b="1" dirty="0">
                <a:solidFill>
                  <a:srgbClr val="152E52"/>
                </a:solidFill>
                <a:latin typeface="微软雅黑" panose="020B0503020204020204" charset="-122"/>
                <a:ea typeface="微软雅黑" panose="020B0503020204020204" charset="-122"/>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7" name="矩形 6"/>
          <p:cNvSpPr/>
          <p:nvPr/>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86360" y="3603625"/>
            <a:ext cx="12002135" cy="2515235"/>
          </a:xfrm>
          <a:prstGeom prst="rect">
            <a:avLst/>
          </a:prstGeom>
          <a:noFill/>
          <a:ln w="9525">
            <a:noFill/>
          </a:ln>
        </p:spPr>
        <p:txBody>
          <a:bodyPr wrap="square">
            <a:spAutoFit/>
          </a:bodyPr>
          <a:p>
            <a:pPr marL="342900" indent="-342900" algn="l">
              <a:lnSpc>
                <a:spcPct val="150000"/>
              </a:lnSpc>
              <a:buClrTx/>
              <a:buSzTx/>
              <a:buFont typeface="Wingdings" panose="05000000000000000000" charset="0"/>
              <a:buChar char="l"/>
            </a:pPr>
            <a:r>
              <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rPr>
              <a:t>面对突如其来的严重疫情，党中央统揽全局、果断决策，以非常之举应对非常之事。</a:t>
            </a:r>
            <a:endPar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marL="342900" indent="-342900" algn="l">
              <a:lnSpc>
                <a:spcPct val="150000"/>
              </a:lnSpc>
              <a:buClrTx/>
              <a:buSzTx/>
              <a:buFont typeface="Wingdings" panose="05000000000000000000" charset="0"/>
              <a:buChar char="l"/>
            </a:pPr>
            <a:r>
              <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rPr>
              <a:t>面对突如其来的严重疫情，中国人民风雨同舟、众志成城，构筑起疫情防控的坚固防线。</a:t>
            </a:r>
            <a:endPar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marL="342900" indent="-342900">
              <a:lnSpc>
                <a:spcPct val="150000"/>
              </a:lnSpc>
              <a:buFont typeface="Wingdings" panose="05000000000000000000" charset="0"/>
              <a:buChar char="l"/>
            </a:pPr>
            <a:r>
              <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rPr>
              <a:t>面对突如其来的严重疫情，广大医务人员白衣为甲、逆行出征，舍生忘死挽救生命。</a:t>
            </a:r>
            <a:endPar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marL="342900" indent="-342900">
              <a:lnSpc>
                <a:spcPct val="150000"/>
              </a:lnSpc>
              <a:buFont typeface="Wingdings" panose="05000000000000000000" charset="0"/>
              <a:buChar char="l"/>
            </a:pPr>
            <a:r>
              <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rPr>
              <a:t>面对突如其来的严重疫情，我们统筹兼顾、协调推进，经济发展稳定转好，生产生活秩序稳步恢复。</a:t>
            </a:r>
            <a:endPar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marL="342900" indent="-342900">
              <a:lnSpc>
                <a:spcPct val="150000"/>
              </a:lnSpc>
              <a:buFont typeface="Wingdings" panose="05000000000000000000" charset="0"/>
              <a:buChar char="l"/>
            </a:pPr>
            <a:r>
              <a:rPr lang="zh-CN" sz="2100" b="0">
                <a:solidFill>
                  <a:srgbClr val="C00000"/>
                </a:solidFill>
                <a:latin typeface="方正粗黑宋简体" panose="02000000000000000000" charset="-122"/>
                <a:ea typeface="方正粗黑宋简体" panose="02000000000000000000" charset="-122"/>
                <a:cs typeface="方正粗黑宋简体" panose="02000000000000000000" charset="-122"/>
              </a:rPr>
              <a:t>面对突如其来的严重疫情，中国同世界各国携手合作、共克时艰，为全球抗疫贡献了智慧和力量。</a:t>
            </a:r>
            <a:endParaRPr lang="zh-CN" altLang="en-US" sz="21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 name="文本框 2"/>
          <p:cNvSpPr txBox="1"/>
          <p:nvPr/>
        </p:nvSpPr>
        <p:spPr>
          <a:xfrm>
            <a:off x="254000" y="1036955"/>
            <a:ext cx="11834495" cy="2122805"/>
          </a:xfrm>
          <a:prstGeom prst="rect">
            <a:avLst/>
          </a:prstGeom>
          <a:noFill/>
          <a:ln w="9525">
            <a:noFill/>
          </a:ln>
        </p:spPr>
        <p:txBody>
          <a:bodyPr wrap="square">
            <a:spAutoFit/>
          </a:bodyPr>
          <a:p>
            <a:pPr indent="0" algn="l">
              <a:lnSpc>
                <a:spcPct val="150000"/>
              </a:lnSpc>
              <a:buClrTx/>
              <a:buSzTx/>
              <a:buFont typeface="Wingdings" panose="05000000000000000000" charset="0"/>
              <a:buNone/>
            </a:pPr>
            <a:r>
              <a:rPr lang="zh-CN" sz="2200" b="0">
                <a:solidFill>
                  <a:srgbClr val="262626"/>
                </a:solidFill>
                <a:latin typeface="方正粗黑宋简体" panose="02000000000000000000" charset="-122"/>
                <a:ea typeface="方正粗黑宋简体" panose="02000000000000000000" charset="-122"/>
                <a:cs typeface="方正粗黑宋简体" panose="02000000000000000000" charset="-122"/>
              </a:rPr>
              <a:t>这是对抗疫大战的全面回顾——</a:t>
            </a:r>
            <a:endParaRPr lang="zh-CN" sz="2200" b="0">
              <a:solidFill>
                <a:srgbClr val="262626"/>
              </a:solidFill>
              <a:latin typeface="方正粗黑宋简体" panose="02000000000000000000" charset="-122"/>
              <a:ea typeface="方正粗黑宋简体" panose="02000000000000000000" charset="-122"/>
              <a:cs typeface="方正粗黑宋简体" panose="02000000000000000000" charset="-122"/>
            </a:endParaRPr>
          </a:p>
          <a:p>
            <a:pPr indent="0" algn="l">
              <a:lnSpc>
                <a:spcPct val="150000"/>
              </a:lnSpc>
              <a:buClrTx/>
              <a:buSzTx/>
              <a:buFont typeface="Wingdings" panose="05000000000000000000" charset="0"/>
              <a:buNone/>
            </a:pPr>
            <a:r>
              <a:rPr lang="zh-CN" sz="2200" b="0">
                <a:solidFill>
                  <a:srgbClr val="262626"/>
                </a:solidFill>
                <a:latin typeface="方正粗黑宋简体" panose="02000000000000000000" charset="-122"/>
                <a:ea typeface="方正粗黑宋简体" panose="02000000000000000000" charset="-122"/>
                <a:cs typeface="方正粗黑宋简体" panose="02000000000000000000" charset="-122"/>
              </a:rPr>
              <a:t>面对突如其来的严重疫情，党中央统揽全局、果断决策，以非常之举应对非常之事；中国人民风雨同舟、众志成城，构筑起疫情防控的坚固防线；广大医务人员白衣为甲、逆行出征，舍生忘死挽救生命……夺取了全国抗疫斗争重大战略成果。</a:t>
            </a:r>
            <a:endParaRPr lang="zh-CN" sz="2200" b="0">
              <a:solidFill>
                <a:srgbClr val="262626"/>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7" name="矩形 6"/>
          <p:cNvSpPr/>
          <p:nvPr/>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4000" y="1036955"/>
            <a:ext cx="11834495" cy="2630170"/>
          </a:xfrm>
          <a:prstGeom prst="rect">
            <a:avLst/>
          </a:prstGeom>
          <a:noFill/>
          <a:ln w="9525">
            <a:noFill/>
          </a:ln>
        </p:spPr>
        <p:txBody>
          <a:bodyPr wrap="square">
            <a:spAutoFit/>
          </a:bodyPr>
          <a:p>
            <a:pPr indent="0">
              <a:lnSpc>
                <a:spcPct val="150000"/>
              </a:lnSpc>
              <a:buClrTx/>
              <a:buSzTx/>
              <a:buFont typeface="Wingdings" panose="05000000000000000000" charset="0"/>
              <a:buNone/>
            </a:pPr>
            <a:r>
              <a:rPr lang="zh-CN" sz="2200" b="0">
                <a:solidFill>
                  <a:srgbClr val="262626"/>
                </a:solidFill>
                <a:latin typeface="方正粗黑宋简体" panose="02000000000000000000" charset="-122"/>
                <a:ea typeface="方正粗黑宋简体" panose="02000000000000000000" charset="-122"/>
                <a:cs typeface="方正粗黑宋简体" panose="02000000000000000000" charset="-122"/>
              </a:rPr>
              <a:t>这是对抗疫经验的深刻总结——</a:t>
            </a:r>
            <a:endParaRPr lang="zh-CN" sz="2200" b="0">
              <a:solidFill>
                <a:srgbClr val="262626"/>
              </a:solidFill>
              <a:latin typeface="方正粗黑宋简体" panose="02000000000000000000" charset="-122"/>
              <a:ea typeface="方正粗黑宋简体" panose="02000000000000000000" charset="-122"/>
              <a:cs typeface="方正粗黑宋简体" panose="02000000000000000000" charset="-122"/>
            </a:endParaRPr>
          </a:p>
          <a:p>
            <a:pPr indent="0">
              <a:lnSpc>
                <a:spcPct val="150000"/>
              </a:lnSpc>
              <a:buClrTx/>
              <a:buSzTx/>
              <a:buFont typeface="Wingdings" panose="05000000000000000000" charset="0"/>
              <a:buNone/>
            </a:pPr>
            <a:r>
              <a:rPr lang="zh-CN" sz="2200" b="0">
                <a:solidFill>
                  <a:srgbClr val="262626"/>
                </a:solidFill>
                <a:latin typeface="方正粗黑宋简体" panose="02000000000000000000" charset="-122"/>
                <a:ea typeface="方正粗黑宋简体" panose="02000000000000000000" charset="-122"/>
                <a:cs typeface="方正粗黑宋简体" panose="02000000000000000000" charset="-122"/>
              </a:rPr>
              <a:t>抗疫斗争伟大实践再次证明，中国共产党所具有的无比坚强的领导力，是风雨来袭时中国人民最可靠的主心骨；中国人民所具有的不屈不挠的意志力，是战胜前进道路上一切艰难险阻的力量源泉；中国特色社会主义制度所具有的显著优势，是抵御风险挑战、提高国家治理效能的根本保证……</a:t>
            </a:r>
            <a:endParaRPr lang="zh-CN" sz="2200" b="0">
              <a:solidFill>
                <a:srgbClr val="262626"/>
              </a:solidFill>
              <a:latin typeface="方正粗黑宋简体" panose="02000000000000000000" charset="-122"/>
              <a:ea typeface="方正粗黑宋简体" panose="02000000000000000000" charset="-122"/>
              <a:cs typeface="方正粗黑宋简体" panose="02000000000000000000" charset="-122"/>
            </a:endParaRPr>
          </a:p>
        </p:txBody>
      </p:sp>
      <p:sp>
        <p:nvSpPr>
          <p:cNvPr id="8" name="文本框 7"/>
          <p:cNvSpPr txBox="1"/>
          <p:nvPr/>
        </p:nvSpPr>
        <p:spPr>
          <a:xfrm>
            <a:off x="626745" y="4596130"/>
            <a:ext cx="9944100" cy="922020"/>
          </a:xfrm>
          <a:prstGeom prst="rect">
            <a:avLst/>
          </a:prstGeom>
          <a:noFill/>
          <a:ln w="9525">
            <a:noFill/>
          </a:ln>
        </p:spPr>
        <p:txBody>
          <a:bodyPr wrap="square">
            <a:spAutoFit/>
          </a:bodyPr>
          <a:p>
            <a:pPr indent="0" algn="ctr"/>
            <a:r>
              <a:rPr lang="zh-CN" sz="5400" b="1">
                <a:solidFill>
                  <a:srgbClr val="C00000"/>
                </a:solidFill>
                <a:latin typeface="方正粗黑宋简体" panose="02000000000000000000" charset="-122"/>
                <a:ea typeface="方正粗黑宋简体" panose="02000000000000000000" charset="-122"/>
              </a:rPr>
              <a:t>　志不求易者成，事不避难者进。</a:t>
            </a:r>
            <a:endParaRPr lang="zh-CN" altLang="en-US" sz="5400" b="1">
              <a:solidFill>
                <a:srgbClr val="C00000"/>
              </a:solidFill>
              <a:latin typeface="方正粗黑宋简体" panose="02000000000000000000" charset="-122"/>
              <a:ea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7" name="矩形 6"/>
          <p:cNvSpPr/>
          <p:nvPr/>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55930" y="3479165"/>
            <a:ext cx="11280140" cy="2861310"/>
          </a:xfrm>
          <a:prstGeom prst="rect">
            <a:avLst/>
          </a:prstGeom>
          <a:noFill/>
          <a:ln w="9525">
            <a:noFill/>
          </a:ln>
        </p:spPr>
        <p:txBody>
          <a:bodyPr wrap="square">
            <a:spAutoFit/>
          </a:bodyPr>
          <a:p>
            <a:pPr marL="342900" indent="-342900">
              <a:lnSpc>
                <a:spcPct val="150000"/>
              </a:lnSpc>
              <a:buFont typeface="Wingdings" panose="05000000000000000000" charset="0"/>
              <a:buChar char="l"/>
            </a:pPr>
            <a:r>
              <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rPr>
              <a:t>我们要毫不放松抓好常态化疫情防控，奋力夺取抗疫斗争全面胜利。</a:t>
            </a:r>
            <a:endPar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marL="342900" indent="-342900">
              <a:lnSpc>
                <a:spcPct val="150000"/>
              </a:lnSpc>
              <a:buFont typeface="Wingdings" panose="05000000000000000000" charset="0"/>
              <a:buChar char="l"/>
            </a:pPr>
            <a:r>
              <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rPr>
              <a:t>我们要扎实做好“六稳”工作、全面落实“六保”任务，确保完成决胜全面建成小康社会、决战脱贫攻坚目标任务。</a:t>
            </a:r>
            <a:endPar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marL="342900" indent="-342900">
              <a:lnSpc>
                <a:spcPct val="150000"/>
              </a:lnSpc>
              <a:buFont typeface="Wingdings" panose="05000000000000000000" charset="0"/>
              <a:buChar char="l"/>
            </a:pPr>
            <a:r>
              <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rPr>
              <a:t>我们要加快补齐治理体系的短板弱项，为保障人民生命安全和身体健康夯实制度保障。</a:t>
            </a:r>
            <a:endPar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marL="342900" indent="-342900">
              <a:lnSpc>
                <a:spcPct val="150000"/>
              </a:lnSpc>
              <a:buFont typeface="Wingdings" panose="05000000000000000000" charset="0"/>
              <a:buChar char="l"/>
            </a:pPr>
            <a:r>
              <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rPr>
              <a:t>我们要秉持人类命运共同体理念，同国际社会携手应对日益严峻的全球性挑战。</a:t>
            </a:r>
            <a:endPar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a:p>
            <a:pPr marL="342900" indent="-342900">
              <a:lnSpc>
                <a:spcPct val="150000"/>
              </a:lnSpc>
              <a:buFont typeface="Wingdings" panose="05000000000000000000" charset="0"/>
              <a:buChar char="l"/>
            </a:pPr>
            <a:r>
              <a:rPr lang="zh-CN" sz="2000" b="0">
                <a:solidFill>
                  <a:srgbClr val="C00000"/>
                </a:solidFill>
                <a:latin typeface="方正粗黑宋简体" panose="02000000000000000000" charset="-122"/>
                <a:ea typeface="方正粗黑宋简体" panose="02000000000000000000" charset="-122"/>
                <a:cs typeface="方正粗黑宋简体" panose="02000000000000000000" charset="-122"/>
              </a:rPr>
              <a:t>我们要坚持底线思维、增强忧患意识，有效防范和化解前进道路上的各种风险。</a:t>
            </a:r>
            <a:endParaRPr lang="zh-CN" altLang="en-US" sz="2000" b="0">
              <a:solidFill>
                <a:srgbClr val="C0000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2" name="文本框 1"/>
          <p:cNvSpPr txBox="1"/>
          <p:nvPr/>
        </p:nvSpPr>
        <p:spPr>
          <a:xfrm>
            <a:off x="455930" y="1118870"/>
            <a:ext cx="11280775" cy="1938020"/>
          </a:xfrm>
          <a:prstGeom prst="rect">
            <a:avLst/>
          </a:prstGeom>
          <a:noFill/>
          <a:ln w="9525">
            <a:noFill/>
          </a:ln>
        </p:spPr>
        <p:txBody>
          <a:bodyPr wrap="square">
            <a:spAutoFit/>
          </a:bodyPr>
          <a:p>
            <a:pPr indent="266700">
              <a:lnSpc>
                <a:spcPct val="150000"/>
              </a:lnSpc>
            </a:pPr>
            <a:r>
              <a:rPr lang="en-US" altLang="zh-CN" sz="2000" b="0">
                <a:solidFill>
                  <a:srgbClr val="262626"/>
                </a:solidFill>
                <a:latin typeface="方正粗黑宋简体" panose="02000000000000000000" charset="-122"/>
                <a:ea typeface="方正粗黑宋简体" panose="02000000000000000000" charset="-122"/>
                <a:cs typeface="方正粗黑宋简体" panose="02000000000000000000" charset="-122"/>
              </a:rPr>
              <a:t>   </a:t>
            </a:r>
            <a:r>
              <a:rPr lang="zh-CN" sz="2000" b="0">
                <a:solidFill>
                  <a:srgbClr val="262626"/>
                </a:solidFill>
                <a:latin typeface="方正粗黑宋简体" panose="02000000000000000000" charset="-122"/>
                <a:ea typeface="方正粗黑宋简体" panose="02000000000000000000" charset="-122"/>
                <a:cs typeface="方正粗黑宋简体" panose="02000000000000000000" charset="-122"/>
              </a:rPr>
              <a:t>当前，世界百年未有之大变局加速演进，国内改革发展稳定任务艰巨繁重。站在“两个一百年”奋斗目标的历史交汇点上，我们必须全面贯彻党的基本理论、基本路线、基本方略，坚持稳中求进工作总基调，坚定不移贯彻新发展理念，着力构建新发展格局，统筹国内国际两个大局，办好发展安全两件大事，推进国家治理体系和治理能力现代化，不断开创党和国家事业发展新局面。</a:t>
            </a:r>
            <a:endParaRPr lang="zh-CN" altLang="en-US" sz="2000" b="0">
              <a:solidFill>
                <a:srgbClr val="262626"/>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7" name="矩形 6"/>
          <p:cNvSpPr/>
          <p:nvPr/>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756103" y="1340767"/>
            <a:ext cx="6463665" cy="4661535"/>
          </a:xfrm>
          <a:prstGeom prst="rect">
            <a:avLst/>
          </a:prstGeom>
          <a:noFill/>
        </p:spPr>
        <p:txBody>
          <a:bodyPr wrap="square" rtlCol="0">
            <a:spAutoFit/>
          </a:bodyPr>
          <a:lstStyle/>
          <a:p>
            <a:pPr>
              <a:lnSpc>
                <a:spcPct val="150000"/>
              </a:lnSpc>
            </a:pPr>
            <a:r>
              <a:rPr lang="zh-CN" altLang="en-US" sz="6600" dirty="0">
                <a:solidFill>
                  <a:srgbClr val="C00000"/>
                </a:solidFill>
                <a:latin typeface="方正粗黑宋简体" panose="02000000000000000000" charset="-122"/>
                <a:ea typeface="方正粗黑宋简体" panose="02000000000000000000" charset="-122"/>
              </a:rPr>
              <a:t>人民有信仰</a:t>
            </a:r>
            <a:endParaRPr lang="en-US" altLang="zh-CN" sz="6600" dirty="0">
              <a:solidFill>
                <a:srgbClr val="C00000"/>
              </a:solidFill>
              <a:latin typeface="方正粗黑宋简体" panose="02000000000000000000" charset="-122"/>
              <a:ea typeface="方正粗黑宋简体" panose="02000000000000000000" charset="-122"/>
            </a:endParaRPr>
          </a:p>
          <a:p>
            <a:pPr>
              <a:lnSpc>
                <a:spcPct val="150000"/>
              </a:lnSpc>
            </a:pPr>
            <a:r>
              <a:rPr lang="zh-CN" altLang="en-US" sz="6600" dirty="0">
                <a:solidFill>
                  <a:srgbClr val="C00000"/>
                </a:solidFill>
                <a:latin typeface="方正粗黑宋简体" panose="02000000000000000000" charset="-122"/>
                <a:ea typeface="方正粗黑宋简体" panose="02000000000000000000" charset="-122"/>
              </a:rPr>
              <a:t>国家有力量</a:t>
            </a:r>
            <a:endParaRPr lang="en-US" altLang="zh-CN" sz="6600" dirty="0">
              <a:solidFill>
                <a:srgbClr val="C00000"/>
              </a:solidFill>
              <a:latin typeface="方正粗黑宋简体" panose="02000000000000000000" charset="-122"/>
              <a:ea typeface="方正粗黑宋简体" panose="02000000000000000000" charset="-122"/>
            </a:endParaRPr>
          </a:p>
          <a:p>
            <a:pPr>
              <a:lnSpc>
                <a:spcPct val="150000"/>
              </a:lnSpc>
            </a:pPr>
            <a:r>
              <a:rPr lang="zh-CN" altLang="en-US" sz="6600" dirty="0">
                <a:solidFill>
                  <a:srgbClr val="C00000"/>
                </a:solidFill>
                <a:latin typeface="方正粗黑宋简体" panose="02000000000000000000" charset="-122"/>
                <a:ea typeface="方正粗黑宋简体" panose="02000000000000000000" charset="-122"/>
              </a:rPr>
              <a:t>民族有希望</a:t>
            </a:r>
            <a:endParaRPr lang="zh-CN" altLang="en-US" sz="6600" dirty="0">
              <a:solidFill>
                <a:srgbClr val="C00000"/>
              </a:solidFill>
              <a:latin typeface="方正粗黑宋简体" panose="02000000000000000000" charset="-122"/>
              <a:ea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2731" y="2851745"/>
            <a:ext cx="4145280" cy="1691640"/>
          </a:xfrm>
          <a:prstGeom prst="rect">
            <a:avLst/>
          </a:prstGeom>
          <a:noFill/>
          <a:effectLst/>
        </p:spPr>
        <p:txBody>
          <a:bodyPr wrap="none" rtlCol="0">
            <a:spAutoFit/>
            <a:scene3d>
              <a:camera prst="orthographicFront"/>
              <a:lightRig rig="threePt" dir="t"/>
            </a:scene3d>
            <a:sp3d contourW="12700"/>
          </a:bodyPr>
          <a:lstStyle/>
          <a:p>
            <a:r>
              <a:rPr lang="zh-CN" altLang="en-US" sz="5200" dirty="0">
                <a:solidFill>
                  <a:srgbClr val="0187AC"/>
                </a:solidFill>
                <a:effectLst>
                  <a:outerShdw blurRad="50800" dist="38100" dir="2700000" algn="tl" rotWithShape="0">
                    <a:prstClr val="black">
                      <a:alpha val="40000"/>
                    </a:prstClr>
                  </a:outerShdw>
                </a:effectLst>
                <a:latin typeface="微软雅黑 Light" panose="020B0502040204020203" charset="-122"/>
                <a:ea typeface="微软雅黑 Light" panose="020B0502040204020203" charset="-122"/>
              </a:rPr>
              <a:t>欢迎批评指正</a:t>
            </a:r>
            <a:endParaRPr lang="zh-CN" altLang="en-US" sz="5200" dirty="0">
              <a:solidFill>
                <a:srgbClr val="0187AC"/>
              </a:solidFill>
              <a:effectLst>
                <a:outerShdw blurRad="50800" dist="38100" dir="2700000" algn="tl" rotWithShape="0">
                  <a:prstClr val="black">
                    <a:alpha val="40000"/>
                  </a:prstClr>
                </a:outerShdw>
              </a:effectLst>
              <a:latin typeface="微软雅黑 Light" panose="020B0502040204020203" charset="-122"/>
              <a:ea typeface="微软雅黑 Light" panose="020B0502040204020203" charset="-122"/>
            </a:endParaRPr>
          </a:p>
          <a:p>
            <a:pPr algn="ctr"/>
            <a:r>
              <a:rPr lang="en-US" altLang="zh-CN" sz="5200" dirty="0">
                <a:solidFill>
                  <a:srgbClr val="0187AC"/>
                </a:solidFill>
                <a:effectLst>
                  <a:outerShdw blurRad="50800" dist="38100" dir="2700000" algn="tl" rotWithShape="0">
                    <a:prstClr val="black">
                      <a:alpha val="40000"/>
                    </a:prstClr>
                  </a:outerShdw>
                </a:effectLst>
                <a:latin typeface="微软雅黑 Light" panose="020B0502040204020203" charset="-122"/>
                <a:ea typeface="微软雅黑 Light" panose="020B0502040204020203" charset="-122"/>
              </a:rPr>
              <a:t>THANKS</a:t>
            </a:r>
            <a:endParaRPr lang="zh-CN" altLang="en-US" sz="3600" dirty="0">
              <a:solidFill>
                <a:srgbClr val="0187AC"/>
              </a:solidFill>
              <a:effectLst>
                <a:outerShdw blurRad="50800" dist="38100" dir="2700000" algn="tl" rotWithShape="0">
                  <a:prstClr val="black">
                    <a:alpha val="40000"/>
                  </a:prstClr>
                </a:outerShdw>
              </a:effectLst>
              <a:latin typeface="微软雅黑 Light" panose="020B0502040204020203" charset="-122"/>
              <a:ea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36420"/>
            <a:ext cx="7026910" cy="3185795"/>
          </a:xfrm>
          <a:prstGeom prst="rect">
            <a:avLst/>
          </a:prstGeom>
          <a:solidFill>
            <a:srgbClr val="C33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0" y="1719552"/>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0" y="5139027"/>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0" y="2460625"/>
            <a:ext cx="2075180" cy="1938020"/>
          </a:xfrm>
          <a:prstGeom prst="rect">
            <a:avLst/>
          </a:prstGeom>
          <a:noFill/>
        </p:spPr>
        <p:txBody>
          <a:bodyPr wrap="square" rtlCol="0">
            <a:spAutoFit/>
          </a:bodyPr>
          <a:lstStyle/>
          <a:p>
            <a:pPr algn="l"/>
            <a:r>
              <a:rPr lang="en-US" altLang="zh-CN" sz="12000" b="1" dirty="0">
                <a:solidFill>
                  <a:schemeClr val="bg1"/>
                </a:solidFill>
                <a:latin typeface="Arial" panose="020B0604020202020204" pitchFamily="34" charset="0"/>
              </a:rPr>
              <a:t>01</a:t>
            </a:r>
            <a:endParaRPr lang="en-US" altLang="zh-CN" sz="12000" b="1" dirty="0">
              <a:solidFill>
                <a:schemeClr val="bg1"/>
              </a:solidFill>
              <a:latin typeface="Arial" panose="020B0604020202020204" pitchFamily="34" charset="0"/>
            </a:endParaRPr>
          </a:p>
        </p:txBody>
      </p:sp>
      <p:pic>
        <p:nvPicPr>
          <p:cNvPr id="7" name="图片占位符 41"/>
          <p:cNvPicPr>
            <a:picLocks noChangeAspect="1"/>
          </p:cNvPicPr>
          <p:nvPr/>
        </p:nvPicPr>
        <p:blipFill rotWithShape="1">
          <a:blip r:embed="rId1" cstate="print">
            <a:extLst>
              <a:ext uri="{28A0092B-C50C-407E-A947-70E740481C1C}">
                <a14:useLocalDpi xmlns:a14="http://schemas.microsoft.com/office/drawing/2010/main" val="0"/>
              </a:ext>
            </a:extLst>
          </a:blip>
          <a:srcRect l="517" t="8000" r="10850" b="8348"/>
          <a:stretch>
            <a:fillRect/>
          </a:stretch>
        </p:blipFill>
        <p:spPr>
          <a:xfrm>
            <a:off x="7146290" y="1836420"/>
            <a:ext cx="5046980" cy="3186430"/>
          </a:xfrm>
          <a:prstGeom prst="rect">
            <a:avLst/>
          </a:prstGeom>
        </p:spPr>
      </p:pic>
      <p:sp>
        <p:nvSpPr>
          <p:cNvPr id="8" name="文本框 9"/>
          <p:cNvSpPr txBox="1"/>
          <p:nvPr/>
        </p:nvSpPr>
        <p:spPr>
          <a:xfrm>
            <a:off x="1778635" y="2552065"/>
            <a:ext cx="5248910" cy="1753235"/>
          </a:xfrm>
          <a:prstGeom prst="rect">
            <a:avLst/>
          </a:prstGeom>
          <a:noFill/>
        </p:spPr>
        <p:txBody>
          <a:bodyPr wrap="square" rtlCol="0">
            <a:spAutoFit/>
          </a:bodyPr>
          <a:lstStyle/>
          <a:p>
            <a:pPr>
              <a:lnSpc>
                <a:spcPct val="150000"/>
              </a:lnSpc>
            </a:pPr>
            <a:r>
              <a:rPr sz="3600" b="1" dirty="0">
                <a:solidFill>
                  <a:schemeClr val="bg1"/>
                </a:solidFill>
                <a:latin typeface="微软雅黑" panose="020B0503020204020204" charset="-122"/>
                <a:ea typeface="微软雅黑" panose="020B0503020204020204" charset="-122"/>
                <a:sym typeface="+mn-ea"/>
              </a:rPr>
              <a:t>抗疫大战——</a:t>
            </a:r>
            <a:endParaRPr sz="3600" b="1" dirty="0">
              <a:solidFill>
                <a:schemeClr val="bg1"/>
              </a:solidFill>
              <a:latin typeface="微软雅黑" panose="020B0503020204020204" charset="-122"/>
              <a:ea typeface="微软雅黑" panose="020B0503020204020204" charset="-122"/>
              <a:sym typeface="+mn-ea"/>
            </a:endParaRPr>
          </a:p>
          <a:p>
            <a:pPr>
              <a:lnSpc>
                <a:spcPct val="150000"/>
              </a:lnSpc>
            </a:pPr>
            <a:r>
              <a:rPr sz="3600" b="1" dirty="0">
                <a:solidFill>
                  <a:schemeClr val="bg1"/>
                </a:solidFill>
                <a:latin typeface="微软雅黑" panose="020B0503020204020204" charset="-122"/>
                <a:ea typeface="微软雅黑" panose="020B0503020204020204" charset="-122"/>
                <a:sym typeface="+mn-ea"/>
              </a:rPr>
              <a:t>中国抗击新冠疫情历程</a:t>
            </a:r>
            <a:endParaRPr lang="zh-CN" altLang="en-US" sz="3600" b="1" dirty="0">
              <a:solidFill>
                <a:schemeClr val="bg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00"/>
                            </p:stCondLst>
                            <p:childTnLst>
                              <p:par>
                                <p:cTn id="23" presetID="29"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7" name="矩形 6"/>
          <p:cNvSpPr/>
          <p:nvPr/>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999b9dab01146a38e6d5a4e5abb5aaf"/>
          <p:cNvPicPr>
            <a:picLocks noChangeAspect="1"/>
          </p:cNvPicPr>
          <p:nvPr/>
        </p:nvPicPr>
        <p:blipFill>
          <a:blip r:embed="rId3"/>
          <a:stretch>
            <a:fillRect/>
          </a:stretch>
        </p:blipFill>
        <p:spPr>
          <a:xfrm>
            <a:off x="-29845" y="485775"/>
            <a:ext cx="12230100" cy="6503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6840"/>
          <a:stretch>
            <a:fillRect/>
          </a:stretch>
        </p:blipFill>
        <p:spPr>
          <a:xfrm>
            <a:off x="626745" y="-20955"/>
            <a:ext cx="857885" cy="432435"/>
          </a:xfrm>
          <a:prstGeom prst="rect">
            <a:avLst/>
          </a:prstGeom>
        </p:spPr>
      </p:pic>
      <p:pic>
        <p:nvPicPr>
          <p:cNvPr id="5" name="图片 4"/>
          <p:cNvPicPr>
            <a:picLocks noChangeAspect="1"/>
          </p:cNvPicPr>
          <p:nvPr/>
        </p:nvPicPr>
        <p:blipFill>
          <a:blip r:embed="rId2"/>
          <a:stretch>
            <a:fillRect/>
          </a:stretch>
        </p:blipFill>
        <p:spPr>
          <a:xfrm>
            <a:off x="86360" y="5080"/>
            <a:ext cx="540385" cy="364490"/>
          </a:xfrm>
          <a:prstGeom prst="rect">
            <a:avLst/>
          </a:prstGeom>
          <a:pattFill prst="openDmnd">
            <a:fgClr>
              <a:schemeClr val="accent1"/>
            </a:fgClr>
            <a:bgClr>
              <a:schemeClr val="bg1"/>
            </a:bgClr>
          </a:pattFill>
        </p:spPr>
      </p:pic>
      <p:sp>
        <p:nvSpPr>
          <p:cNvPr id="6" name="文本框 5"/>
          <p:cNvSpPr txBox="1"/>
          <p:nvPr/>
        </p:nvSpPr>
        <p:spPr>
          <a:xfrm>
            <a:off x="1484630" y="17780"/>
            <a:ext cx="10730230" cy="383540"/>
          </a:xfrm>
          <a:prstGeom prst="rect">
            <a:avLst/>
          </a:prstGeom>
          <a:solidFill>
            <a:schemeClr val="bg1"/>
          </a:solidFill>
        </p:spPr>
        <p:txBody>
          <a:bodyPr wrap="square" rtlCol="0">
            <a:spAutoFit/>
          </a:bodyPr>
          <a:lstStyle/>
          <a:p>
            <a:r>
              <a:rPr lang="zh-CN" sz="1900" dirty="0">
                <a:solidFill>
                  <a:srgbClr val="002060"/>
                </a:solidFill>
                <a:latin typeface="汉仪雪君体简" panose="02010604000101010101" charset="-122"/>
                <a:ea typeface="汉仪雪君体简" panose="02010604000101010101" charset="-122"/>
                <a:sym typeface="+mn-ea"/>
              </a:rPr>
              <a:t>中共上海国际港务（集团）股份有限公司委员会党校</a:t>
            </a:r>
            <a:endParaRPr lang="zh-CN" altLang="en-US" sz="1900" dirty="0">
              <a:solidFill>
                <a:srgbClr val="002060"/>
              </a:solidFill>
              <a:latin typeface="汉仪雪君体简" panose="02010604000101010101" charset="-122"/>
              <a:ea typeface="汉仪雪君体简" panose="02010604000101010101" charset="-122"/>
            </a:endParaRPr>
          </a:p>
        </p:txBody>
      </p:sp>
      <p:sp>
        <p:nvSpPr>
          <p:cNvPr id="7" name="矩形 6"/>
          <p:cNvSpPr/>
          <p:nvPr/>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rcRect l="11923"/>
          <a:stretch>
            <a:fillRect/>
          </a:stretch>
        </p:blipFill>
        <p:spPr>
          <a:xfrm>
            <a:off x="293370" y="780415"/>
            <a:ext cx="11835130" cy="5478780"/>
          </a:xfrm>
          <a:prstGeom prst="rect">
            <a:avLst/>
          </a:prstGeom>
        </p:spPr>
      </p:pic>
      <p:sp>
        <p:nvSpPr>
          <p:cNvPr id="3" name="矩形 2"/>
          <p:cNvSpPr/>
          <p:nvPr/>
        </p:nvSpPr>
        <p:spPr>
          <a:xfrm>
            <a:off x="3202940" y="1349375"/>
            <a:ext cx="799465" cy="62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37235" y="1581785"/>
            <a:ext cx="11224260" cy="5077460"/>
          </a:xfrm>
          <a:prstGeom prst="rect">
            <a:avLst/>
          </a:prstGeom>
          <a:noFill/>
          <a:ln w="9525">
            <a:noFill/>
          </a:ln>
        </p:spPr>
        <p:txBody>
          <a:bodyPr wrap="square">
            <a:spAutoFit/>
          </a:bodyPr>
          <a:p>
            <a:pPr marL="342900" indent="-342900">
              <a:lnSpc>
                <a:spcPct val="150000"/>
              </a:lnSpc>
              <a:buFont typeface="Arial" panose="020B0604020202020204" pitchFamily="34" charset="0"/>
              <a:buChar char="•"/>
            </a:pPr>
            <a:r>
              <a:rPr lang="zh-CN" sz="2400" b="0">
                <a:latin typeface="微软雅黑" panose="020B0503020204020204" charset="-122"/>
                <a:ea typeface="微软雅黑" panose="020B0503020204020204" charset="-122"/>
                <a:cs typeface="微软雅黑" panose="020B0503020204020204" charset="-122"/>
              </a:rPr>
              <a:t>迅速打响疫情防控的</a:t>
            </a:r>
            <a:r>
              <a:rPr lang="en-US" sz="2400" b="1">
                <a:solidFill>
                  <a:srgbClr val="C00000"/>
                </a:solidFill>
                <a:latin typeface="微软雅黑" panose="020B0503020204020204" charset="-122"/>
                <a:ea typeface="微软雅黑" panose="020B0503020204020204" charset="-122"/>
                <a:cs typeface="微软雅黑" panose="020B0503020204020204" charset="-122"/>
              </a:rPr>
              <a:t>人民战争、总体战、阻击战</a:t>
            </a:r>
            <a:r>
              <a:rPr lang="zh-CN" sz="2400" b="0">
                <a:latin typeface="微软雅黑" panose="020B0503020204020204" charset="-122"/>
                <a:ea typeface="微软雅黑" panose="020B0503020204020204" charset="-122"/>
                <a:cs typeface="微软雅黑" panose="020B0503020204020204" charset="-122"/>
              </a:rPr>
              <a:t>，</a:t>
            </a:r>
            <a:endParaRPr lang="zh-CN" sz="2400" b="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sz="2400" b="0">
                <a:latin typeface="微软雅黑" panose="020B0503020204020204" charset="-122"/>
                <a:ea typeface="微软雅黑" panose="020B0503020204020204" charset="-122"/>
                <a:cs typeface="微软雅黑" panose="020B0503020204020204" charset="-122"/>
              </a:rPr>
              <a:t>用</a:t>
            </a:r>
            <a:r>
              <a:rPr lang="en-US" sz="2400" b="1">
                <a:solidFill>
                  <a:srgbClr val="C00000"/>
                </a:solidFill>
                <a:latin typeface="微软雅黑" panose="020B0503020204020204" charset="-122"/>
                <a:ea typeface="微软雅黑" panose="020B0503020204020204" charset="-122"/>
                <a:cs typeface="微软雅黑" panose="020B0503020204020204" charset="-122"/>
              </a:rPr>
              <a:t>1</a:t>
            </a:r>
            <a:r>
              <a:rPr lang="zh-CN" sz="2400" b="1">
                <a:solidFill>
                  <a:srgbClr val="C00000"/>
                </a:solidFill>
                <a:latin typeface="微软雅黑" panose="020B0503020204020204" charset="-122"/>
                <a:ea typeface="微软雅黑" panose="020B0503020204020204" charset="-122"/>
                <a:cs typeface="微软雅黑" panose="020B0503020204020204" charset="-122"/>
              </a:rPr>
              <a:t>个多月</a:t>
            </a:r>
            <a:r>
              <a:rPr lang="zh-CN" sz="2400" b="0">
                <a:latin typeface="微软雅黑" panose="020B0503020204020204" charset="-122"/>
                <a:ea typeface="微软雅黑" panose="020B0503020204020204" charset="-122"/>
                <a:cs typeface="微软雅黑" panose="020B0503020204020204" charset="-122"/>
              </a:rPr>
              <a:t>的时间初步遏制疫情蔓延势头，</a:t>
            </a:r>
            <a:endParaRPr lang="zh-CN" sz="2400" b="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sz="2400" b="0">
                <a:latin typeface="微软雅黑" panose="020B0503020204020204" charset="-122"/>
                <a:ea typeface="微软雅黑" panose="020B0503020204020204" charset="-122"/>
                <a:cs typeface="微软雅黑" panose="020B0503020204020204" charset="-122"/>
              </a:rPr>
              <a:t>用</a:t>
            </a:r>
            <a:r>
              <a:rPr lang="en-US" sz="2400" b="1">
                <a:solidFill>
                  <a:srgbClr val="C00000"/>
                </a:solidFill>
                <a:latin typeface="微软雅黑" panose="020B0503020204020204" charset="-122"/>
                <a:ea typeface="微软雅黑" panose="020B0503020204020204" charset="-122"/>
                <a:cs typeface="微软雅黑" panose="020B0503020204020204" charset="-122"/>
              </a:rPr>
              <a:t>2个月</a:t>
            </a:r>
            <a:r>
              <a:rPr lang="zh-CN" sz="2400" b="0">
                <a:latin typeface="微软雅黑" panose="020B0503020204020204" charset="-122"/>
                <a:ea typeface="微软雅黑" panose="020B0503020204020204" charset="-122"/>
                <a:cs typeface="微软雅黑" panose="020B0503020204020204" charset="-122"/>
              </a:rPr>
              <a:t>左右的时间将本土每日新增病例控制在个位数以内，</a:t>
            </a:r>
            <a:endParaRPr lang="zh-CN" sz="2400" b="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sz="2400" b="0">
                <a:latin typeface="微软雅黑" panose="020B0503020204020204" charset="-122"/>
                <a:ea typeface="微软雅黑" panose="020B0503020204020204" charset="-122"/>
                <a:cs typeface="微软雅黑" panose="020B0503020204020204" charset="-122"/>
              </a:rPr>
              <a:t>用</a:t>
            </a:r>
            <a:r>
              <a:rPr lang="en-US" sz="2400" b="1">
                <a:solidFill>
                  <a:srgbClr val="C00000"/>
                </a:solidFill>
                <a:latin typeface="微软雅黑" panose="020B0503020204020204" charset="-122"/>
                <a:ea typeface="微软雅黑" panose="020B0503020204020204" charset="-122"/>
                <a:cs typeface="微软雅黑" panose="020B0503020204020204" charset="-122"/>
              </a:rPr>
              <a:t>3个月</a:t>
            </a:r>
            <a:r>
              <a:rPr lang="zh-CN" sz="2400" b="0">
                <a:latin typeface="微软雅黑" panose="020B0503020204020204" charset="-122"/>
                <a:ea typeface="微软雅黑" panose="020B0503020204020204" charset="-122"/>
                <a:cs typeface="微软雅黑" panose="020B0503020204020204" charset="-122"/>
              </a:rPr>
              <a:t>左右的时间取得武汉保卫战、湖北保卫战的决定性成果，</a:t>
            </a:r>
            <a:endParaRPr lang="zh-CN" sz="2400" b="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sz="2400" b="0">
                <a:latin typeface="微软雅黑" panose="020B0503020204020204" charset="-122"/>
                <a:ea typeface="微软雅黑" panose="020B0503020204020204" charset="-122"/>
                <a:cs typeface="微软雅黑" panose="020B0503020204020204" charset="-122"/>
              </a:rPr>
              <a:t>进而又接连打了几场</a:t>
            </a:r>
            <a:r>
              <a:rPr lang="en-US" sz="2400" b="1">
                <a:solidFill>
                  <a:srgbClr val="C00000"/>
                </a:solidFill>
                <a:latin typeface="微软雅黑" panose="020B0503020204020204" charset="-122"/>
                <a:ea typeface="微软雅黑" panose="020B0503020204020204" charset="-122"/>
                <a:cs typeface="微软雅黑" panose="020B0503020204020204" charset="-122"/>
              </a:rPr>
              <a:t>局部地区聚集性疫情歼灭战</a:t>
            </a:r>
            <a:r>
              <a:rPr lang="zh-CN" sz="2400" b="0">
                <a:latin typeface="微软雅黑" panose="020B0503020204020204" charset="-122"/>
                <a:ea typeface="微软雅黑" panose="020B0503020204020204" charset="-122"/>
                <a:cs typeface="微软雅黑" panose="020B0503020204020204" charset="-122"/>
              </a:rPr>
              <a:t>，</a:t>
            </a:r>
            <a:endParaRPr lang="zh-CN" sz="2400" b="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sz="2400" b="0">
                <a:latin typeface="微软雅黑" panose="020B0503020204020204" charset="-122"/>
                <a:ea typeface="微软雅黑" panose="020B0503020204020204" charset="-122"/>
                <a:cs typeface="微软雅黑" panose="020B0503020204020204" charset="-122"/>
              </a:rPr>
              <a:t>夺取了</a:t>
            </a:r>
            <a:r>
              <a:rPr lang="en-US" sz="2400" b="1">
                <a:solidFill>
                  <a:srgbClr val="C00000"/>
                </a:solidFill>
                <a:latin typeface="微软雅黑" panose="020B0503020204020204" charset="-122"/>
                <a:ea typeface="微软雅黑" panose="020B0503020204020204" charset="-122"/>
                <a:cs typeface="微软雅黑" panose="020B0503020204020204" charset="-122"/>
              </a:rPr>
              <a:t>全国抗疫斗争重大战略成果</a:t>
            </a:r>
            <a:r>
              <a:rPr lang="zh-CN" sz="2400" b="0">
                <a:latin typeface="微软雅黑" panose="020B0503020204020204" charset="-122"/>
                <a:ea typeface="微软雅黑" panose="020B0503020204020204" charset="-122"/>
                <a:cs typeface="微软雅黑" panose="020B0503020204020204" charset="-122"/>
              </a:rPr>
              <a:t>。</a:t>
            </a:r>
            <a:endParaRPr lang="zh-CN" sz="2400" b="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sz="2400" b="0">
                <a:latin typeface="微软雅黑" panose="020B0503020204020204" charset="-122"/>
                <a:ea typeface="微软雅黑" panose="020B0503020204020204" charset="-122"/>
                <a:cs typeface="微软雅黑" panose="020B0503020204020204" charset="-122"/>
              </a:rPr>
              <a:t>在此基础上，我们统筹推进疫情防控和经济社会发展工作，抓紧恢复生产生活秩序，取得显著成效。</a:t>
            </a:r>
            <a:endParaRPr lang="zh-CN" sz="2400" b="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Arial" panose="020B0604020202020204" pitchFamily="34" charset="0"/>
              <a:buChar char="•"/>
            </a:pPr>
            <a:r>
              <a:rPr lang="zh-CN" sz="2400" b="0">
                <a:latin typeface="微软雅黑" panose="020B0503020204020204" charset="-122"/>
                <a:ea typeface="微软雅黑" panose="020B0503020204020204" charset="-122"/>
                <a:cs typeface="微软雅黑" panose="020B0503020204020204" charset="-122"/>
              </a:rPr>
              <a:t>中国的抗疫斗争，充分展现了中国精神、中国力量、中国担当。</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37235" y="747395"/>
            <a:ext cx="4450080" cy="737235"/>
          </a:xfrm>
          <a:prstGeom prst="rect">
            <a:avLst/>
          </a:prstGeom>
          <a:noFill/>
        </p:spPr>
        <p:txBody>
          <a:bodyPr wrap="none" rtlCol="0" anchor="t">
            <a:spAutoFit/>
          </a:bodyPr>
          <a:p>
            <a:pPr algn="l">
              <a:lnSpc>
                <a:spcPct val="150000"/>
              </a:lnSpc>
              <a:buClrTx/>
              <a:buSzTx/>
              <a:buFontTx/>
            </a:pPr>
            <a:r>
              <a:rPr lang="zh-CN" sz="2800" b="1" dirty="0">
                <a:solidFill>
                  <a:srgbClr val="152E52"/>
                </a:solidFill>
                <a:latin typeface="微软雅黑" panose="020B0503020204020204" charset="-122"/>
                <a:ea typeface="微软雅黑" panose="020B0503020204020204" charset="-122"/>
                <a:sym typeface="+mn-ea"/>
              </a:rPr>
              <a:t>一、</a:t>
            </a:r>
            <a:r>
              <a:rPr sz="2800" b="1" dirty="0">
                <a:solidFill>
                  <a:srgbClr val="152E52"/>
                </a:solidFill>
                <a:latin typeface="微软雅黑" panose="020B0503020204020204" charset="-122"/>
                <a:ea typeface="微软雅黑" panose="020B0503020204020204" charset="-122"/>
                <a:sym typeface="+mn-ea"/>
              </a:rPr>
              <a:t>中国抗击新冠疫情历程</a:t>
            </a:r>
            <a:endParaRPr sz="2800" b="1" dirty="0">
              <a:solidFill>
                <a:srgbClr val="152E52"/>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20750" y="773430"/>
            <a:ext cx="10349865" cy="5754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timg"/>
          <p:cNvPicPr>
            <a:picLocks noChangeAspect="1"/>
          </p:cNvPicPr>
          <p:nvPr/>
        </p:nvPicPr>
        <p:blipFill>
          <a:blip r:embed="rId1"/>
          <a:stretch>
            <a:fillRect/>
          </a:stretch>
        </p:blipFill>
        <p:spPr>
          <a:xfrm>
            <a:off x="4883785" y="1818640"/>
            <a:ext cx="7034530" cy="4690110"/>
          </a:xfrm>
          <a:prstGeom prst="rect">
            <a:avLst/>
          </a:prstGeom>
        </p:spPr>
      </p:pic>
      <p:pic>
        <p:nvPicPr>
          <p:cNvPr id="5" name="图片 4" descr="timg-1"/>
          <p:cNvPicPr>
            <a:picLocks noChangeAspect="1"/>
          </p:cNvPicPr>
          <p:nvPr/>
        </p:nvPicPr>
        <p:blipFill>
          <a:blip r:embed="rId2"/>
          <a:stretch>
            <a:fillRect/>
          </a:stretch>
        </p:blipFill>
        <p:spPr>
          <a:xfrm>
            <a:off x="659765" y="1818640"/>
            <a:ext cx="3562985" cy="4690110"/>
          </a:xfrm>
          <a:prstGeom prst="rect">
            <a:avLst/>
          </a:prstGeom>
        </p:spPr>
      </p:pic>
      <p:sp>
        <p:nvSpPr>
          <p:cNvPr id="100" name="文本框 99"/>
          <p:cNvSpPr txBox="1"/>
          <p:nvPr/>
        </p:nvSpPr>
        <p:spPr>
          <a:xfrm>
            <a:off x="3556000" y="1002665"/>
            <a:ext cx="5080000" cy="521970"/>
          </a:xfrm>
          <a:prstGeom prst="rect">
            <a:avLst/>
          </a:prstGeom>
          <a:noFill/>
          <a:ln w="9525">
            <a:noFill/>
          </a:ln>
        </p:spPr>
        <p:txBody>
          <a:bodyPr>
            <a:spAutoFit/>
          </a:bodyPr>
          <a:p>
            <a:pPr algn="l">
              <a:buClrTx/>
              <a:buSzTx/>
              <a:buFontTx/>
            </a:pPr>
            <a:r>
              <a:rPr lang="zh-CN" altLang="en-US" sz="2800" b="1">
                <a:solidFill>
                  <a:srgbClr val="0187AC"/>
                </a:solidFill>
              </a:rPr>
              <a:t>大禹治水还是诺亚方舟？</a:t>
            </a:r>
            <a:endParaRPr lang="zh-CN" altLang="en-US" sz="2800" b="1">
              <a:solidFill>
                <a:srgbClr val="0187AC"/>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REFSHAPE" val="186229588"/>
  <p:tag name="KSO_WM_UNIT_PLACING_PICTURE_USER_VIEWPORT" val="{&quot;height&quot;:14640,&quot;width&quot;:12000}"/>
</p:tagLst>
</file>

<file path=ppt/tags/tag2.xml><?xml version="1.0" encoding="utf-8"?>
<p:tagLst xmlns:p="http://schemas.openxmlformats.org/presentationml/2006/main">
  <p:tag name="REFSHAPE" val="974300532"/>
  <p:tag name="KSO_WM_UNIT_PLACING_PICTURE_USER_VIEWPORT" val="{&quot;height&quot;:6880,&quot;width&quot;:1280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3233</Words>
  <Application>WPS 演示</Application>
  <PresentationFormat>宽屏</PresentationFormat>
  <Paragraphs>226</Paragraphs>
  <Slides>34</Slides>
  <Notes>79</Notes>
  <HiddenSlides>2</HiddenSlides>
  <MMClips>3</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34</vt:i4>
      </vt:variant>
    </vt:vector>
  </HeadingPairs>
  <TitlesOfParts>
    <vt:vector size="58" baseType="lpstr">
      <vt:lpstr>Arial</vt:lpstr>
      <vt:lpstr>宋体</vt:lpstr>
      <vt:lpstr>Wingdings</vt:lpstr>
      <vt:lpstr>汉仪雪君体简</vt:lpstr>
      <vt:lpstr>Century Gothic</vt:lpstr>
      <vt:lpstr>微软雅黑 Light</vt:lpstr>
      <vt:lpstr>Helvetica</vt:lpstr>
      <vt:lpstr>微软雅黑</vt:lpstr>
      <vt:lpstr>华文行楷</vt:lpstr>
      <vt:lpstr>DINPro-Light</vt:lpstr>
      <vt:lpstr>思源黑体 CN Light</vt:lpstr>
      <vt:lpstr>汉仪尚巍手书W</vt:lpstr>
      <vt:lpstr>Arial Unicode MS</vt:lpstr>
      <vt:lpstr>等线</vt:lpstr>
      <vt:lpstr>字魂43号-国朝手书</vt:lpstr>
      <vt:lpstr>方正粗黑宋简体</vt:lpstr>
      <vt:lpstr>Wingdings</vt:lpstr>
      <vt:lpstr>Segoe Print</vt:lpstr>
      <vt:lpstr>黑体</vt:lpstr>
      <vt:lpstr>Calibri</vt:lpstr>
      <vt:lpstr>Office 主题​​</vt:lpstr>
      <vt:lpstr>3_Office 主题​​</vt:lpstr>
      <vt:lpstr>4_Office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小钱儿。</cp:lastModifiedBy>
  <cp:revision>184</cp:revision>
  <dcterms:created xsi:type="dcterms:W3CDTF">2017-06-22T13:04:00Z</dcterms:created>
  <dcterms:modified xsi:type="dcterms:W3CDTF">2020-11-30T00:52:04Z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