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4" r:id="rId4"/>
  </p:sldMasterIdLst>
  <p:notesMasterIdLst>
    <p:notesMasterId r:id="rId6"/>
  </p:notesMasterIdLst>
  <p:sldIdLst>
    <p:sldId id="326" r:id="rId5"/>
    <p:sldId id="605" r:id="rId7"/>
    <p:sldId id="337" r:id="rId8"/>
    <p:sldId id="388" r:id="rId9"/>
    <p:sldId id="389" r:id="rId10"/>
    <p:sldId id="345" r:id="rId11"/>
    <p:sldId id="346" r:id="rId12"/>
    <p:sldId id="348" r:id="rId13"/>
    <p:sldId id="390" r:id="rId14"/>
    <p:sldId id="349" r:id="rId15"/>
    <p:sldId id="351" r:id="rId16"/>
    <p:sldId id="354" r:id="rId17"/>
    <p:sldId id="357" r:id="rId18"/>
    <p:sldId id="358" r:id="rId19"/>
    <p:sldId id="518" r:id="rId20"/>
    <p:sldId id="1497" r:id="rId21"/>
    <p:sldId id="1498" r:id="rId22"/>
    <p:sldId id="1218" r:id="rId23"/>
    <p:sldId id="1224" r:id="rId24"/>
    <p:sldId id="365" r:id="rId25"/>
    <p:sldId id="1227" r:id="rId26"/>
    <p:sldId id="1226" r:id="rId27"/>
    <p:sldId id="844" r:id="rId28"/>
    <p:sldId id="559" r:id="rId29"/>
    <p:sldId id="363" r:id="rId30"/>
    <p:sldId id="560" r:id="rId31"/>
    <p:sldId id="1648" r:id="rId32"/>
    <p:sldId id="368" r:id="rId33"/>
    <p:sldId id="369" r:id="rId34"/>
    <p:sldId id="592" r:id="rId35"/>
    <p:sldId id="370" r:id="rId36"/>
    <p:sldId id="371" r:id="rId37"/>
    <p:sldId id="372" r:id="rId38"/>
    <p:sldId id="604" r:id="rId39"/>
    <p:sldId id="373" r:id="rId40"/>
    <p:sldId id="374" r:id="rId41"/>
    <p:sldId id="375" r:id="rId42"/>
    <p:sldId id="609" r:id="rId43"/>
    <p:sldId id="328" r:id="rId44"/>
  </p:sldIdLst>
  <p:sldSz cx="12192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lenovo"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87AC"/>
    <a:srgbClr val="4CA6C6"/>
    <a:srgbClr val="568EBC"/>
    <a:srgbClr val="BB2740"/>
    <a:srgbClr val="BB3769"/>
    <a:srgbClr val="B63CB0"/>
    <a:srgbClr val="856D75"/>
    <a:srgbClr val="51AFD0"/>
    <a:srgbClr val="152E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75" d="100"/>
          <a:sy n="75" d="100"/>
        </p:scale>
        <p:origin x="-296" y="-56"/>
      </p:cViewPr>
      <p:guideLst>
        <p:guide orient="horz" pos="2176"/>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8" Type="http://schemas.openxmlformats.org/officeDocument/2006/relationships/commentAuthors" Target="commentAuthors.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4615D-9CE9-429A-A223-474B18918F2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7F0B17-20C8-4CBB-BD66-70902ADF39C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a:p>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b="1">
              <a:solidFill>
                <a:srgbClr val="FF0000"/>
              </a:solidFill>
              <a:latin typeface="+mn-ea"/>
              <a:cs typeface="+mn-ea"/>
              <a:sym typeface="+mn-ea"/>
            </a:endParaRPr>
          </a:p>
          <a:p>
            <a:endParaRPr lang="zh-CN" altLang="zh-CN"/>
          </a:p>
          <a:p>
            <a:endParaRPr lang="zh-CN" altLang="zh-CN"/>
          </a:p>
          <a:p>
            <a:endParaRPr lang="zh-CN"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latin typeface="+mn-ea"/>
              <a:cs typeface="+mn-ea"/>
            </a:endParaRPr>
          </a:p>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b="1"/>
          </a:p>
          <a:p>
            <a:endParaRPr lang="zh-CN" altLang="en-US" b="1"/>
          </a:p>
          <a:p>
            <a:endParaRPr lang="zh-CN" altLang="en-US" b="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a:p>
            <a:endParaRPr lang="en-US" altLang="zh-CN"/>
          </a:p>
          <a:p>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37" name="矩形 36"/>
          <p:cNvSpPr/>
          <p:nvPr userDrawn="1"/>
        </p:nvSpPr>
        <p:spPr>
          <a:xfrm>
            <a:off x="-51435" y="-180340"/>
            <a:ext cx="12265660" cy="628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占位符 5" descr="C:\Users\money\Desktop\[1]-1.jpg[1]-1"/>
          <p:cNvPicPr>
            <a:picLocks noChangeAspect="1"/>
          </p:cNvPicPr>
          <p:nvPr userDrawn="1"/>
        </p:nvPicPr>
        <p:blipFill>
          <a:blip r:embed="rId2"/>
          <a:srcRect l="2364" r="33148"/>
          <a:stretch>
            <a:fillRect/>
          </a:stretch>
        </p:blipFill>
        <p:spPr>
          <a:xfrm>
            <a:off x="86360" y="-4445"/>
            <a:ext cx="12127865" cy="6871970"/>
          </a:xfrm>
          <a:prstGeom prst="rect">
            <a:avLst/>
          </a:prstGeom>
        </p:spPr>
      </p:pic>
      <p:sp>
        <p:nvSpPr>
          <p:cNvPr id="21" name="直角三角形 20"/>
          <p:cNvSpPr/>
          <p:nvPr userDrawn="1"/>
        </p:nvSpPr>
        <p:spPr>
          <a:xfrm rot="16200000">
            <a:off x="11240135" y="5892800"/>
            <a:ext cx="974725" cy="974725"/>
          </a:xfrm>
          <a:prstGeom prst="rtTriangl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2" name="任意多边形 21"/>
          <p:cNvSpPr/>
          <p:nvPr userDrawn="1"/>
        </p:nvSpPr>
        <p:spPr>
          <a:xfrm>
            <a:off x="-31115" y="-175643"/>
            <a:ext cx="10048604" cy="7043168"/>
          </a:xfrm>
          <a:custGeom>
            <a:avLst/>
            <a:gdLst>
              <a:gd name="connsiteX0" fmla="*/ 0 w 10048604"/>
              <a:gd name="connsiteY0" fmla="*/ 0 h 7043168"/>
              <a:gd name="connsiteX1" fmla="*/ 3445510 w 10048604"/>
              <a:gd name="connsiteY1" fmla="*/ 0 h 7043168"/>
              <a:gd name="connsiteX2" fmla="*/ 3445510 w 10048604"/>
              <a:gd name="connsiteY2" fmla="*/ 255872 h 7043168"/>
              <a:gd name="connsiteX3" fmla="*/ 10048604 w 10048604"/>
              <a:gd name="connsiteY3" fmla="*/ 7043168 h 7043168"/>
              <a:gd name="connsiteX4" fmla="*/ 3356339 w 10048604"/>
              <a:gd name="connsiteY4" fmla="*/ 7043168 h 7043168"/>
              <a:gd name="connsiteX5" fmla="*/ 3356339 w 10048604"/>
              <a:gd name="connsiteY5" fmla="*/ 7020944 h 7043168"/>
              <a:gd name="connsiteX6" fmla="*/ 0 w 10048604"/>
              <a:gd name="connsiteY6" fmla="*/ 7020944 h 704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8604" h="7043168">
                <a:moveTo>
                  <a:pt x="0" y="0"/>
                </a:moveTo>
                <a:lnTo>
                  <a:pt x="3445510" y="0"/>
                </a:lnTo>
                <a:lnTo>
                  <a:pt x="3445510" y="255872"/>
                </a:lnTo>
                <a:lnTo>
                  <a:pt x="10048604" y="7043168"/>
                </a:lnTo>
                <a:lnTo>
                  <a:pt x="3356339" y="7043168"/>
                </a:lnTo>
                <a:lnTo>
                  <a:pt x="3356339" y="7020944"/>
                </a:lnTo>
                <a:lnTo>
                  <a:pt x="0" y="70209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3" name="图片 22"/>
          <p:cNvPicPr>
            <a:picLocks noChangeAspect="1"/>
          </p:cNvPicPr>
          <p:nvPr userDrawn="1"/>
        </p:nvPicPr>
        <p:blipFill>
          <a:blip r:embed="rId3"/>
          <a:srcRect t="6840"/>
          <a:stretch>
            <a:fillRect/>
          </a:stretch>
        </p:blipFill>
        <p:spPr>
          <a:xfrm>
            <a:off x="626745" y="-20955"/>
            <a:ext cx="857885" cy="432435"/>
          </a:xfrm>
          <a:prstGeom prst="rect">
            <a:avLst/>
          </a:prstGeom>
        </p:spPr>
      </p:pic>
      <p:pic>
        <p:nvPicPr>
          <p:cNvPr id="24" name="图片 23"/>
          <p:cNvPicPr>
            <a:picLocks noChangeAspect="1"/>
          </p:cNvPicPr>
          <p:nvPr userDrawn="1"/>
        </p:nvPicPr>
        <p:blipFill>
          <a:blip r:embed="rId4" cstate="print"/>
          <a:stretch>
            <a:fillRect/>
          </a:stretch>
        </p:blipFill>
        <p:spPr>
          <a:xfrm>
            <a:off x="86360" y="5080"/>
            <a:ext cx="540385" cy="364490"/>
          </a:xfrm>
          <a:prstGeom prst="rect">
            <a:avLst/>
          </a:prstGeom>
        </p:spPr>
      </p:pic>
      <p:sp>
        <p:nvSpPr>
          <p:cNvPr id="25" name="菱形 24"/>
          <p:cNvSpPr/>
          <p:nvPr userDrawn="1"/>
        </p:nvSpPr>
        <p:spPr>
          <a:xfrm>
            <a:off x="5884102" y="159742"/>
            <a:ext cx="4937327" cy="4937327"/>
          </a:xfrm>
          <a:prstGeom prst="diamond">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userDrawn="1"/>
        </p:nvSpPr>
        <p:spPr>
          <a:xfrm>
            <a:off x="1621790" y="-10795"/>
            <a:ext cx="10593070" cy="44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形状 416"/>
          <p:cNvSpPr/>
          <p:nvPr userDrawn="1"/>
        </p:nvSpPr>
        <p:spPr>
          <a:xfrm>
            <a:off x="-50800" y="4736737"/>
            <a:ext cx="1808843" cy="2066018"/>
          </a:xfrm>
          <a:custGeom>
            <a:avLst/>
            <a:gdLst>
              <a:gd name="connsiteX0" fmla="*/ 0 w 1789793"/>
              <a:gd name="connsiteY0" fmla="*/ 0 h 1789793"/>
              <a:gd name="connsiteX1" fmla="*/ 1789793 w 1789793"/>
              <a:gd name="connsiteY1" fmla="*/ 1789793 h 1789793"/>
              <a:gd name="connsiteX2" fmla="*/ 0 w 1789793"/>
              <a:gd name="connsiteY2" fmla="*/ 1789793 h 1789793"/>
              <a:gd name="connsiteX0-1" fmla="*/ 0 w 1808843"/>
              <a:gd name="connsiteY0-2" fmla="*/ 0 h 2066018"/>
              <a:gd name="connsiteX1-3" fmla="*/ 1808843 w 1808843"/>
              <a:gd name="connsiteY1-4" fmla="*/ 2066018 h 2066018"/>
              <a:gd name="connsiteX2-5" fmla="*/ 19050 w 1808843"/>
              <a:gd name="connsiteY2-6" fmla="*/ 2066018 h 2066018"/>
              <a:gd name="connsiteX3" fmla="*/ 0 w 1808843"/>
              <a:gd name="connsiteY3" fmla="*/ 0 h 2066018"/>
            </a:gdLst>
            <a:ahLst/>
            <a:cxnLst>
              <a:cxn ang="0">
                <a:pos x="connsiteX0-1" y="connsiteY0-2"/>
              </a:cxn>
              <a:cxn ang="0">
                <a:pos x="connsiteX1-3" y="connsiteY1-4"/>
              </a:cxn>
              <a:cxn ang="0">
                <a:pos x="connsiteX2-5" y="connsiteY2-6"/>
              </a:cxn>
              <a:cxn ang="0">
                <a:pos x="connsiteX3" y="connsiteY3"/>
              </a:cxn>
            </a:cxnLst>
            <a:rect l="l" t="t" r="r" b="b"/>
            <a:pathLst>
              <a:path w="1808843" h="2066018">
                <a:moveTo>
                  <a:pt x="0" y="0"/>
                </a:moveTo>
                <a:lnTo>
                  <a:pt x="1808843" y="2066018"/>
                </a:lnTo>
                <a:lnTo>
                  <a:pt x="19050" y="2066018"/>
                </a:lnTo>
                <a:cubicBezTo>
                  <a:pt x="19050" y="1469420"/>
                  <a:pt x="0" y="596598"/>
                  <a:pt x="0" y="0"/>
                </a:cubicBezTo>
                <a:close/>
              </a:path>
            </a:pathLst>
          </a:custGeom>
          <a:solidFill>
            <a:srgbClr val="0187A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userDrawn="1"/>
        </p:nvGrpSpPr>
        <p:grpSpPr>
          <a:xfrm>
            <a:off x="8205657" y="485775"/>
            <a:ext cx="4018411" cy="6340914"/>
            <a:chOff x="8205657" y="485775"/>
            <a:chExt cx="4018411" cy="6340914"/>
          </a:xfrm>
        </p:grpSpPr>
        <p:sp>
          <p:nvSpPr>
            <p:cNvPr id="31" name="任意多边形: 形状 414"/>
            <p:cNvSpPr/>
            <p:nvPr/>
          </p:nvSpPr>
          <p:spPr>
            <a:xfrm>
              <a:off x="8314946" y="2755796"/>
              <a:ext cx="3909122" cy="4070893"/>
            </a:xfrm>
            <a:custGeom>
              <a:avLst/>
              <a:gdLst>
                <a:gd name="connsiteX0" fmla="*/ 2474686 w 4014726"/>
                <a:gd name="connsiteY0" fmla="*/ 0 h 4397467"/>
                <a:gd name="connsiteX1" fmla="*/ 4014726 w 4014726"/>
                <a:gd name="connsiteY1" fmla="*/ 1540041 h 4397467"/>
                <a:gd name="connsiteX2" fmla="*/ 4014726 w 4014726"/>
                <a:gd name="connsiteY2" fmla="*/ 3409331 h 4397467"/>
                <a:gd name="connsiteX3" fmla="*/ 3026590 w 4014726"/>
                <a:gd name="connsiteY3" fmla="*/ 4397467 h 4397467"/>
                <a:gd name="connsiteX4" fmla="*/ 1922782 w 4014726"/>
                <a:gd name="connsiteY4" fmla="*/ 4397467 h 4397467"/>
                <a:gd name="connsiteX5" fmla="*/ 0 w 4014726"/>
                <a:gd name="connsiteY5" fmla="*/ 2474686 h 4397467"/>
                <a:gd name="connsiteX0-1" fmla="*/ 2378962 w 3919002"/>
                <a:gd name="connsiteY0-2" fmla="*/ 0 h 4397467"/>
                <a:gd name="connsiteX1-3" fmla="*/ 3919002 w 3919002"/>
                <a:gd name="connsiteY1-4" fmla="*/ 1540041 h 4397467"/>
                <a:gd name="connsiteX2-5" fmla="*/ 3919002 w 3919002"/>
                <a:gd name="connsiteY2-6" fmla="*/ 3409331 h 4397467"/>
                <a:gd name="connsiteX3-7" fmla="*/ 2930866 w 3919002"/>
                <a:gd name="connsiteY3-8" fmla="*/ 4397467 h 4397467"/>
                <a:gd name="connsiteX4-9" fmla="*/ 1827058 w 3919002"/>
                <a:gd name="connsiteY4-10" fmla="*/ 4397467 h 4397467"/>
                <a:gd name="connsiteX5-11" fmla="*/ 0 w 3919002"/>
                <a:gd name="connsiteY5-12" fmla="*/ 2369390 h 4397467"/>
                <a:gd name="connsiteX6" fmla="*/ 2378962 w 3919002"/>
                <a:gd name="connsiteY6" fmla="*/ 0 h 4397467"/>
                <a:gd name="connsiteX0-13" fmla="*/ 2378962 w 3919002"/>
                <a:gd name="connsiteY0-14" fmla="*/ 0 h 4397467"/>
                <a:gd name="connsiteX1-15" fmla="*/ 3919002 w 3919002"/>
                <a:gd name="connsiteY1-16" fmla="*/ 1540041 h 4397467"/>
                <a:gd name="connsiteX2-17" fmla="*/ 3919002 w 3919002"/>
                <a:gd name="connsiteY2-18" fmla="*/ 3409331 h 4397467"/>
                <a:gd name="connsiteX3-19" fmla="*/ 2930866 w 3919002"/>
                <a:gd name="connsiteY3-20" fmla="*/ 4397467 h 4397467"/>
                <a:gd name="connsiteX4-21" fmla="*/ 1664327 w 3919002"/>
                <a:gd name="connsiteY4-22" fmla="*/ 4072005 h 4397467"/>
                <a:gd name="connsiteX5-23" fmla="*/ 0 w 3919002"/>
                <a:gd name="connsiteY5-24" fmla="*/ 2369390 h 4397467"/>
                <a:gd name="connsiteX6-25" fmla="*/ 2378962 w 3919002"/>
                <a:gd name="connsiteY6-26" fmla="*/ 0 h 4397467"/>
                <a:gd name="connsiteX0-27" fmla="*/ 2378962 w 3919002"/>
                <a:gd name="connsiteY0-28" fmla="*/ 0 h 4072005"/>
                <a:gd name="connsiteX1-29" fmla="*/ 3919002 w 3919002"/>
                <a:gd name="connsiteY1-30" fmla="*/ 1540041 h 4072005"/>
                <a:gd name="connsiteX2-31" fmla="*/ 3919002 w 3919002"/>
                <a:gd name="connsiteY2-32" fmla="*/ 3409331 h 4072005"/>
                <a:gd name="connsiteX3-33" fmla="*/ 2969156 w 3919002"/>
                <a:gd name="connsiteY3-34" fmla="*/ 4072005 h 4072005"/>
                <a:gd name="connsiteX4-35" fmla="*/ 1664327 w 3919002"/>
                <a:gd name="connsiteY4-36" fmla="*/ 4072005 h 4072005"/>
                <a:gd name="connsiteX5-37" fmla="*/ 0 w 3919002"/>
                <a:gd name="connsiteY5-38" fmla="*/ 2369390 h 4072005"/>
                <a:gd name="connsiteX6-39" fmla="*/ 2378962 w 3919002"/>
                <a:gd name="connsiteY6-40" fmla="*/ 0 h 4072005"/>
                <a:gd name="connsiteX0-41" fmla="*/ 2378962 w 3919002"/>
                <a:gd name="connsiteY0-42" fmla="*/ 0 h 4072005"/>
                <a:gd name="connsiteX1-43" fmla="*/ 3919002 w 3919002"/>
                <a:gd name="connsiteY1-44" fmla="*/ 1540041 h 4072005"/>
                <a:gd name="connsiteX2-45" fmla="*/ 3899857 w 3919002"/>
                <a:gd name="connsiteY2-46" fmla="*/ 3160449 h 4072005"/>
                <a:gd name="connsiteX3-47" fmla="*/ 2969156 w 3919002"/>
                <a:gd name="connsiteY3-48" fmla="*/ 4072005 h 4072005"/>
                <a:gd name="connsiteX4-49" fmla="*/ 1664327 w 3919002"/>
                <a:gd name="connsiteY4-50" fmla="*/ 4072005 h 4072005"/>
                <a:gd name="connsiteX5-51" fmla="*/ 0 w 3919002"/>
                <a:gd name="connsiteY5-52" fmla="*/ 2369390 h 4072005"/>
                <a:gd name="connsiteX6-53" fmla="*/ 2378962 w 3919002"/>
                <a:gd name="connsiteY6-54" fmla="*/ 0 h 4072005"/>
                <a:gd name="connsiteX0-55" fmla="*/ 2378962 w 3928574"/>
                <a:gd name="connsiteY0-56" fmla="*/ 0 h 4072005"/>
                <a:gd name="connsiteX1-57" fmla="*/ 3919002 w 3928574"/>
                <a:gd name="connsiteY1-58" fmla="*/ 1540041 h 4072005"/>
                <a:gd name="connsiteX2-59" fmla="*/ 3928574 w 3928574"/>
                <a:gd name="connsiteY2-60" fmla="*/ 3160450 h 4072005"/>
                <a:gd name="connsiteX3-61" fmla="*/ 2969156 w 3928574"/>
                <a:gd name="connsiteY3-62" fmla="*/ 4072005 h 4072005"/>
                <a:gd name="connsiteX4-63" fmla="*/ 1664327 w 3928574"/>
                <a:gd name="connsiteY4-64" fmla="*/ 4072005 h 4072005"/>
                <a:gd name="connsiteX5-65" fmla="*/ 0 w 3928574"/>
                <a:gd name="connsiteY5-66" fmla="*/ 2369390 h 4072005"/>
                <a:gd name="connsiteX6-67" fmla="*/ 2378962 w 3928574"/>
                <a:gd name="connsiteY6-68" fmla="*/ 0 h 4072005"/>
                <a:gd name="connsiteX0-69" fmla="*/ 2378962 w 3928574"/>
                <a:gd name="connsiteY0-70" fmla="*/ 0 h 4091150"/>
                <a:gd name="connsiteX1-71" fmla="*/ 3919002 w 3928574"/>
                <a:gd name="connsiteY1-72" fmla="*/ 1540041 h 4091150"/>
                <a:gd name="connsiteX2-73" fmla="*/ 3928574 w 3928574"/>
                <a:gd name="connsiteY2-74" fmla="*/ 3160450 h 4091150"/>
                <a:gd name="connsiteX3-75" fmla="*/ 2988301 w 3928574"/>
                <a:gd name="connsiteY3-76" fmla="*/ 4091150 h 4091150"/>
                <a:gd name="connsiteX4-77" fmla="*/ 1664327 w 3928574"/>
                <a:gd name="connsiteY4-78" fmla="*/ 4072005 h 4091150"/>
                <a:gd name="connsiteX5-79" fmla="*/ 0 w 3928574"/>
                <a:gd name="connsiteY5-80" fmla="*/ 2369390 h 4091150"/>
                <a:gd name="connsiteX6-81" fmla="*/ 2378962 w 3928574"/>
                <a:gd name="connsiteY6-82" fmla="*/ 0 h 409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928574" h="4091150">
                  <a:moveTo>
                    <a:pt x="2378962" y="0"/>
                  </a:moveTo>
                  <a:lnTo>
                    <a:pt x="3919002" y="1540041"/>
                  </a:lnTo>
                  <a:cubicBezTo>
                    <a:pt x="3922193" y="2080177"/>
                    <a:pt x="3925383" y="2620314"/>
                    <a:pt x="3928574" y="3160450"/>
                  </a:cubicBezTo>
                  <a:lnTo>
                    <a:pt x="2988301" y="4091150"/>
                  </a:lnTo>
                  <a:lnTo>
                    <a:pt x="1664327" y="4072005"/>
                  </a:lnTo>
                  <a:lnTo>
                    <a:pt x="0" y="2369390"/>
                  </a:lnTo>
                  <a:lnTo>
                    <a:pt x="2378962"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形状 410"/>
            <p:cNvSpPr/>
            <p:nvPr/>
          </p:nvSpPr>
          <p:spPr>
            <a:xfrm>
              <a:off x="10675349" y="1207282"/>
              <a:ext cx="1540086" cy="3080171"/>
            </a:xfrm>
            <a:custGeom>
              <a:avLst/>
              <a:gdLst>
                <a:gd name="connsiteX0" fmla="*/ 1540086 w 1540086"/>
                <a:gd name="connsiteY0" fmla="*/ 0 h 3080171"/>
                <a:gd name="connsiteX1" fmla="*/ 1540086 w 1540086"/>
                <a:gd name="connsiteY1" fmla="*/ 3080171 h 3080171"/>
                <a:gd name="connsiteX2" fmla="*/ 0 w 1540086"/>
                <a:gd name="connsiteY2" fmla="*/ 1540086 h 3080171"/>
              </a:gdLst>
              <a:ahLst/>
              <a:cxnLst>
                <a:cxn ang="0">
                  <a:pos x="connsiteX0" y="connsiteY0"/>
                </a:cxn>
                <a:cxn ang="0">
                  <a:pos x="connsiteX1" y="connsiteY1"/>
                </a:cxn>
                <a:cxn ang="0">
                  <a:pos x="connsiteX2" y="connsiteY2"/>
                </a:cxn>
              </a:cxnLst>
              <a:rect l="l" t="t" r="r" b="b"/>
              <a:pathLst>
                <a:path w="1540086" h="3080171">
                  <a:moveTo>
                    <a:pt x="1540086" y="0"/>
                  </a:moveTo>
                  <a:lnTo>
                    <a:pt x="1540086" y="3080171"/>
                  </a:lnTo>
                  <a:lnTo>
                    <a:pt x="0" y="1540086"/>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413"/>
            <p:cNvSpPr/>
            <p:nvPr/>
          </p:nvSpPr>
          <p:spPr>
            <a:xfrm>
              <a:off x="8205657" y="485775"/>
              <a:ext cx="4009778" cy="2270021"/>
            </a:xfrm>
            <a:custGeom>
              <a:avLst/>
              <a:gdLst>
                <a:gd name="connsiteX0" fmla="*/ 12046 w 4009778"/>
                <a:gd name="connsiteY0" fmla="*/ 0 h 2486731"/>
                <a:gd name="connsiteX1" fmla="*/ 4009778 w 4009778"/>
                <a:gd name="connsiteY1" fmla="*/ 0 h 2486731"/>
                <a:gd name="connsiteX2" fmla="*/ 4009778 w 4009778"/>
                <a:gd name="connsiteY2" fmla="*/ 951638 h 2486731"/>
                <a:gd name="connsiteX3" fmla="*/ 2474685 w 4009778"/>
                <a:gd name="connsiteY3" fmla="*/ 2486731 h 2486731"/>
                <a:gd name="connsiteX4" fmla="*/ 0 w 4009778"/>
                <a:gd name="connsiteY4" fmla="*/ 12046 h 2486731"/>
                <a:gd name="connsiteX0-1" fmla="*/ 12046 w 4009778"/>
                <a:gd name="connsiteY0-2" fmla="*/ 0 h 2486731"/>
                <a:gd name="connsiteX1-3" fmla="*/ 4009778 w 4009778"/>
                <a:gd name="connsiteY1-4" fmla="*/ 0 h 2486731"/>
                <a:gd name="connsiteX2-5" fmla="*/ 4009778 w 4009778"/>
                <a:gd name="connsiteY2-6" fmla="*/ 795123 h 2486731"/>
                <a:gd name="connsiteX3-7" fmla="*/ 2474685 w 4009778"/>
                <a:gd name="connsiteY3-8" fmla="*/ 2486731 h 2486731"/>
                <a:gd name="connsiteX4-9" fmla="*/ 0 w 4009778"/>
                <a:gd name="connsiteY4-10" fmla="*/ 12046 h 2486731"/>
                <a:gd name="connsiteX5" fmla="*/ 12046 w 4009778"/>
                <a:gd name="connsiteY5" fmla="*/ 0 h 24867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009778" h="2486731">
                  <a:moveTo>
                    <a:pt x="12046" y="0"/>
                  </a:moveTo>
                  <a:lnTo>
                    <a:pt x="4009778" y="0"/>
                  </a:lnTo>
                  <a:lnTo>
                    <a:pt x="4009778" y="795123"/>
                  </a:lnTo>
                  <a:lnTo>
                    <a:pt x="2474685" y="2486731"/>
                  </a:lnTo>
                  <a:lnTo>
                    <a:pt x="0" y="12046"/>
                  </a:lnTo>
                  <a:lnTo>
                    <a:pt x="12046" y="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34" name="矩形 33"/>
          <p:cNvSpPr/>
          <p:nvPr userDrawn="1"/>
        </p:nvSpPr>
        <p:spPr>
          <a:xfrm>
            <a:off x="-31115" y="6783486"/>
            <a:ext cx="12244705" cy="75565"/>
          </a:xfrm>
          <a:prstGeom prst="rect">
            <a:avLst/>
          </a:prstGeom>
          <a:solidFill>
            <a:schemeClr val="accent2"/>
          </a:solidFill>
          <a:ln>
            <a:solidFill>
              <a:srgbClr val="018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1"/>
          <p:cNvPicPr>
            <a:picLocks noChangeAspect="1"/>
          </p:cNvPicPr>
          <p:nvPr userDrawn="1"/>
        </p:nvPicPr>
        <p:blipFill>
          <a:blip r:embed="rId5"/>
          <a:srcRect b="9202"/>
          <a:stretch>
            <a:fillRect/>
          </a:stretch>
        </p:blipFill>
        <p:spPr>
          <a:xfrm>
            <a:off x="1484630" y="17780"/>
            <a:ext cx="10728960" cy="375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100870" y="1641487"/>
            <a:ext cx="3708001" cy="2347284"/>
          </a:xfrm>
          <a:custGeom>
            <a:avLst/>
            <a:gdLst>
              <a:gd name="connsiteX0" fmla="*/ 0 w 3708001"/>
              <a:gd name="connsiteY0" fmla="*/ 0 h 2347284"/>
              <a:gd name="connsiteX1" fmla="*/ 3708001 w 3708001"/>
              <a:gd name="connsiteY1" fmla="*/ 0 h 2347284"/>
              <a:gd name="connsiteX2" fmla="*/ 3708001 w 3708001"/>
              <a:gd name="connsiteY2" fmla="*/ 2347284 h 2347284"/>
              <a:gd name="connsiteX3" fmla="*/ 0 w 3708001"/>
              <a:gd name="connsiteY3" fmla="*/ 2347284 h 2347284"/>
            </a:gdLst>
            <a:ahLst/>
            <a:cxnLst>
              <a:cxn ang="0">
                <a:pos x="connsiteX0" y="connsiteY0"/>
              </a:cxn>
              <a:cxn ang="0">
                <a:pos x="connsiteX1" y="connsiteY1"/>
              </a:cxn>
              <a:cxn ang="0">
                <a:pos x="connsiteX2" y="connsiteY2"/>
              </a:cxn>
              <a:cxn ang="0">
                <a:pos x="connsiteX3" y="connsiteY3"/>
              </a:cxn>
            </a:cxnLst>
            <a:rect l="l" t="t" r="r" b="b"/>
            <a:pathLst>
              <a:path w="3708001" h="2347284">
                <a:moveTo>
                  <a:pt x="0" y="0"/>
                </a:moveTo>
                <a:lnTo>
                  <a:pt x="3708001" y="0"/>
                </a:lnTo>
                <a:lnTo>
                  <a:pt x="3708001" y="2347284"/>
                </a:lnTo>
                <a:lnTo>
                  <a:pt x="0" y="234728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7979202" y="1641488"/>
            <a:ext cx="3323559" cy="2051173"/>
          </a:xfrm>
          <a:custGeom>
            <a:avLst/>
            <a:gdLst>
              <a:gd name="connsiteX0" fmla="*/ 0 w 3323559"/>
              <a:gd name="connsiteY0" fmla="*/ 0 h 2051173"/>
              <a:gd name="connsiteX1" fmla="*/ 3323559 w 3323559"/>
              <a:gd name="connsiteY1" fmla="*/ 0 h 2051173"/>
              <a:gd name="connsiteX2" fmla="*/ 3323559 w 3323559"/>
              <a:gd name="connsiteY2" fmla="*/ 2051173 h 2051173"/>
              <a:gd name="connsiteX3" fmla="*/ 0 w 3323559"/>
              <a:gd name="connsiteY3" fmla="*/ 2051173 h 2051173"/>
            </a:gdLst>
            <a:ahLst/>
            <a:cxnLst>
              <a:cxn ang="0">
                <a:pos x="connsiteX0" y="connsiteY0"/>
              </a:cxn>
              <a:cxn ang="0">
                <a:pos x="connsiteX1" y="connsiteY1"/>
              </a:cxn>
              <a:cxn ang="0">
                <a:pos x="connsiteX2" y="connsiteY2"/>
              </a:cxn>
              <a:cxn ang="0">
                <a:pos x="connsiteX3" y="connsiteY3"/>
              </a:cxn>
            </a:cxnLst>
            <a:rect l="l" t="t" r="r" b="b"/>
            <a:pathLst>
              <a:path w="3323559" h="2051173">
                <a:moveTo>
                  <a:pt x="0" y="0"/>
                </a:moveTo>
                <a:lnTo>
                  <a:pt x="3323559" y="0"/>
                </a:lnTo>
                <a:lnTo>
                  <a:pt x="3323559" y="2051173"/>
                </a:lnTo>
                <a:lnTo>
                  <a:pt x="0" y="2051173"/>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74714" y="4172231"/>
            <a:ext cx="6934157" cy="1765008"/>
          </a:xfrm>
          <a:custGeom>
            <a:avLst/>
            <a:gdLst>
              <a:gd name="connsiteX0" fmla="*/ 0 w 6934157"/>
              <a:gd name="connsiteY0" fmla="*/ 0 h 1765008"/>
              <a:gd name="connsiteX1" fmla="*/ 6934157 w 6934157"/>
              <a:gd name="connsiteY1" fmla="*/ 0 h 1765008"/>
              <a:gd name="connsiteX2" fmla="*/ 6934157 w 6934157"/>
              <a:gd name="connsiteY2" fmla="*/ 1765008 h 1765008"/>
              <a:gd name="connsiteX3" fmla="*/ 0 w 6934157"/>
              <a:gd name="connsiteY3" fmla="*/ 1765008 h 1765008"/>
            </a:gdLst>
            <a:ahLst/>
            <a:cxnLst>
              <a:cxn ang="0">
                <a:pos x="connsiteX0" y="connsiteY0"/>
              </a:cxn>
              <a:cxn ang="0">
                <a:pos x="connsiteX1" y="connsiteY1"/>
              </a:cxn>
              <a:cxn ang="0">
                <a:pos x="connsiteX2" y="connsiteY2"/>
              </a:cxn>
              <a:cxn ang="0">
                <a:pos x="connsiteX3" y="connsiteY3"/>
              </a:cxn>
            </a:cxnLst>
            <a:rect l="l" t="t" r="r" b="b"/>
            <a:pathLst>
              <a:path w="6934157" h="1765008">
                <a:moveTo>
                  <a:pt x="0" y="0"/>
                </a:moveTo>
                <a:lnTo>
                  <a:pt x="6934157" y="0"/>
                </a:lnTo>
                <a:lnTo>
                  <a:pt x="6934157" y="1765008"/>
                </a:lnTo>
                <a:lnTo>
                  <a:pt x="0" y="1765008"/>
                </a:lnTo>
                <a:close/>
              </a:path>
            </a:pathLst>
          </a:custGeom>
        </p:spPr>
        <p:txBody>
          <a:bodyPr wrap="square">
            <a:noAutofit/>
          </a:bodyPr>
          <a:lstStyle/>
          <a:p>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3844246" y="1694329"/>
            <a:ext cx="4548647" cy="2861134"/>
          </a:xfrm>
          <a:custGeom>
            <a:avLst/>
            <a:gdLst>
              <a:gd name="connsiteX0" fmla="*/ 0 w 4548647"/>
              <a:gd name="connsiteY0" fmla="*/ 0 h 2861134"/>
              <a:gd name="connsiteX1" fmla="*/ 4548647 w 4548647"/>
              <a:gd name="connsiteY1" fmla="*/ 0 h 2861134"/>
              <a:gd name="connsiteX2" fmla="*/ 4548647 w 4548647"/>
              <a:gd name="connsiteY2" fmla="*/ 2861134 h 2861134"/>
              <a:gd name="connsiteX3" fmla="*/ 0 w 4548647"/>
              <a:gd name="connsiteY3" fmla="*/ 2861134 h 2861134"/>
            </a:gdLst>
            <a:ahLst/>
            <a:cxnLst>
              <a:cxn ang="0">
                <a:pos x="connsiteX0" y="connsiteY0"/>
              </a:cxn>
              <a:cxn ang="0">
                <a:pos x="connsiteX1" y="connsiteY1"/>
              </a:cxn>
              <a:cxn ang="0">
                <a:pos x="connsiteX2" y="connsiteY2"/>
              </a:cxn>
              <a:cxn ang="0">
                <a:pos x="connsiteX3" y="connsiteY3"/>
              </a:cxn>
            </a:cxnLst>
            <a:rect l="l" t="t" r="r" b="b"/>
            <a:pathLst>
              <a:path w="4548647" h="2861134">
                <a:moveTo>
                  <a:pt x="0" y="0"/>
                </a:moveTo>
                <a:lnTo>
                  <a:pt x="4548647" y="0"/>
                </a:lnTo>
                <a:lnTo>
                  <a:pt x="4548647" y="2861134"/>
                </a:lnTo>
                <a:lnTo>
                  <a:pt x="0" y="2861134"/>
                </a:lnTo>
                <a:close/>
              </a:path>
            </a:pathLst>
          </a:custGeom>
          <a:solidFill>
            <a:schemeClr val="bg2"/>
          </a:solidFill>
          <a:effectLst>
            <a:innerShdw blurRad="114300">
              <a:prstClr val="black"/>
            </a:innerShdw>
          </a:effectLst>
        </p:spPr>
        <p:txBody>
          <a:bodyPr wrap="square">
            <a:noAutofit/>
          </a:bodyPr>
          <a:lstStyle>
            <a:lvl1pPr>
              <a:defRPr lang="zh-CN" altLang="en-US"/>
            </a:lvl1pPr>
          </a:lstStyle>
          <a:p>
            <a:pPr lvl="0"/>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354013" y="3273328"/>
            <a:ext cx="1514686" cy="2442137"/>
          </a:xfrm>
          <a:custGeom>
            <a:avLst/>
            <a:gdLst>
              <a:gd name="connsiteX0" fmla="*/ 0 w 1514686"/>
              <a:gd name="connsiteY0" fmla="*/ 0 h 2442137"/>
              <a:gd name="connsiteX1" fmla="*/ 1514686 w 1514686"/>
              <a:gd name="connsiteY1" fmla="*/ 0 h 2442137"/>
              <a:gd name="connsiteX2" fmla="*/ 1514686 w 1514686"/>
              <a:gd name="connsiteY2" fmla="*/ 2442137 h 2442137"/>
              <a:gd name="connsiteX3" fmla="*/ 0 w 1514686"/>
              <a:gd name="connsiteY3" fmla="*/ 2442137 h 2442137"/>
            </a:gdLst>
            <a:ahLst/>
            <a:cxnLst>
              <a:cxn ang="0">
                <a:pos x="connsiteX0" y="connsiteY0"/>
              </a:cxn>
              <a:cxn ang="0">
                <a:pos x="connsiteX1" y="connsiteY1"/>
              </a:cxn>
              <a:cxn ang="0">
                <a:pos x="connsiteX2" y="connsiteY2"/>
              </a:cxn>
              <a:cxn ang="0">
                <a:pos x="connsiteX3" y="connsiteY3"/>
              </a:cxn>
            </a:cxnLst>
            <a:rect l="l" t="t" r="r" b="b"/>
            <a:pathLst>
              <a:path w="1514686" h="2442137">
                <a:moveTo>
                  <a:pt x="0" y="0"/>
                </a:moveTo>
                <a:lnTo>
                  <a:pt x="1514686" y="0"/>
                </a:lnTo>
                <a:lnTo>
                  <a:pt x="1514686" y="2442137"/>
                </a:lnTo>
                <a:lnTo>
                  <a:pt x="0" y="2442137"/>
                </a:lnTo>
                <a:close/>
              </a:path>
            </a:pathLst>
          </a:custGeom>
          <a:solidFill>
            <a:schemeClr val="bg2"/>
          </a:solidFill>
          <a:effectLst>
            <a:innerShdw blurRad="114300">
              <a:prstClr val="black"/>
            </a:innerShdw>
          </a:effectLst>
        </p:spPr>
        <p:txBody>
          <a:bodyPr wrap="square">
            <a:noAutofit/>
          </a:bodyPr>
          <a:lstStyle/>
          <a:p>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3980161" y="3662277"/>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endParaRPr lang="zh-CN" altLang="en-US"/>
          </a:p>
        </p:txBody>
      </p:sp>
      <p:sp>
        <p:nvSpPr>
          <p:cNvPr id="8" name="图片占位符 7"/>
          <p:cNvSpPr>
            <a:spLocks noGrp="1"/>
          </p:cNvSpPr>
          <p:nvPr>
            <p:ph type="pic" sz="quarter" idx="11"/>
          </p:nvPr>
        </p:nvSpPr>
        <p:spPr>
          <a:xfrm>
            <a:off x="4057739" y="3351144"/>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8731A7A-6D1B-4A49-A7BF-B3B4F68A910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AD634B-7F46-4F53-985C-180EA2F83625}"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8731A7A-6D1B-4A49-A7BF-B3B4F68A910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AD634B-7F46-4F53-985C-180EA2F83625}"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8731A7A-6D1B-4A49-A7BF-B3B4F68A910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AD634B-7F46-4F53-985C-180EA2F83625}"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8731A7A-6D1B-4A49-A7BF-B3B4F68A910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AD634B-7F46-4F53-985C-180EA2F83625}"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8731A7A-6D1B-4A49-A7BF-B3B4F68A910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CAD634B-7F46-4F53-985C-180EA2F83625}"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8731A7A-6D1B-4A49-A7BF-B3B4F68A910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CAD634B-7F46-4F53-985C-180EA2F8362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1_标题幻灯片">
    <p:spTree>
      <p:nvGrpSpPr>
        <p:cNvPr id="1" name=""/>
        <p:cNvGrpSpPr/>
        <p:nvPr/>
      </p:nvGrpSpPr>
      <p:grpSpPr>
        <a:xfrm>
          <a:off x="0" y="0"/>
          <a:ext cx="0" cy="0"/>
          <a:chOff x="0" y="0"/>
          <a:chExt cx="0" cy="0"/>
        </a:xfrm>
      </p:grpSpPr>
      <p:sp>
        <p:nvSpPr>
          <p:cNvPr id="69" name="矩形 68"/>
          <p:cNvSpPr/>
          <p:nvPr userDrawn="1"/>
        </p:nvSpPr>
        <p:spPr>
          <a:xfrm>
            <a:off x="-20320" y="-180340"/>
            <a:ext cx="12212320" cy="628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userDrawn="1"/>
        </p:nvSpPr>
        <p:spPr>
          <a:xfrm>
            <a:off x="0" y="901772"/>
            <a:ext cx="2638425" cy="5276852"/>
          </a:xfrm>
          <a:custGeom>
            <a:avLst/>
            <a:gdLst>
              <a:gd name="connsiteX0" fmla="*/ 0 w 3428999"/>
              <a:gd name="connsiteY0" fmla="*/ 0 h 6858001"/>
              <a:gd name="connsiteX1" fmla="*/ 3428999 w 3428999"/>
              <a:gd name="connsiteY1" fmla="*/ 3429001 h 6858001"/>
              <a:gd name="connsiteX2" fmla="*/ 0 w 3428999"/>
              <a:gd name="connsiteY2" fmla="*/ 6858001 h 6858001"/>
            </a:gdLst>
            <a:ahLst/>
            <a:cxnLst>
              <a:cxn ang="0">
                <a:pos x="connsiteX0" y="connsiteY0"/>
              </a:cxn>
              <a:cxn ang="0">
                <a:pos x="connsiteX1" y="connsiteY1"/>
              </a:cxn>
              <a:cxn ang="0">
                <a:pos x="connsiteX2" y="connsiteY2"/>
              </a:cxn>
            </a:cxnLst>
            <a:rect l="l" t="t" r="r" b="b"/>
            <a:pathLst>
              <a:path w="3428999" h="6858001">
                <a:moveTo>
                  <a:pt x="0" y="0"/>
                </a:moveTo>
                <a:lnTo>
                  <a:pt x="3428999" y="3429001"/>
                </a:lnTo>
                <a:lnTo>
                  <a:pt x="0" y="6858001"/>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userDrawn="1"/>
        </p:nvGrpSpPr>
        <p:grpSpPr>
          <a:xfrm>
            <a:off x="10304206" y="447675"/>
            <a:ext cx="1887794" cy="3584189"/>
            <a:chOff x="10304206" y="0"/>
            <a:chExt cx="1887794" cy="3584189"/>
          </a:xfrm>
        </p:grpSpPr>
        <p:sp>
          <p:nvSpPr>
            <p:cNvPr id="26" name="文本框 25"/>
            <p:cNvSpPr txBox="1"/>
            <p:nvPr/>
          </p:nvSpPr>
          <p:spPr>
            <a:xfrm rot="5400000">
              <a:off x="9722979" y="2107104"/>
              <a:ext cx="2530218" cy="423951"/>
            </a:xfrm>
            <a:custGeom>
              <a:avLst/>
              <a:gdLst/>
              <a:ahLst/>
              <a:cxnLst/>
              <a:rect l="l" t="t" r="r" b="b"/>
              <a:pathLst>
                <a:path w="2530218" h="423951">
                  <a:moveTo>
                    <a:pt x="2274475" y="82046"/>
                  </a:moveTo>
                  <a:lnTo>
                    <a:pt x="2283805" y="10153"/>
                  </a:lnTo>
                  <a:lnTo>
                    <a:pt x="2530218" y="10153"/>
                  </a:lnTo>
                  <a:lnTo>
                    <a:pt x="2521437" y="82046"/>
                  </a:lnTo>
                  <a:lnTo>
                    <a:pt x="2437303" y="82046"/>
                  </a:lnTo>
                  <a:lnTo>
                    <a:pt x="2391971" y="413798"/>
                  </a:lnTo>
                  <a:lnTo>
                    <a:pt x="2316733" y="413798"/>
                  </a:lnTo>
                  <a:lnTo>
                    <a:pt x="2362065" y="82046"/>
                  </a:lnTo>
                  <a:close/>
                  <a:moveTo>
                    <a:pt x="1862479" y="413798"/>
                  </a:moveTo>
                  <a:lnTo>
                    <a:pt x="1917077" y="10153"/>
                  </a:lnTo>
                  <a:lnTo>
                    <a:pt x="1983212" y="10153"/>
                  </a:lnTo>
                  <a:lnTo>
                    <a:pt x="2128778" y="284555"/>
                  </a:lnTo>
                  <a:lnTo>
                    <a:pt x="2166272" y="10153"/>
                  </a:lnTo>
                  <a:lnTo>
                    <a:pt x="2240215" y="10153"/>
                  </a:lnTo>
                  <a:lnTo>
                    <a:pt x="2185339" y="413798"/>
                  </a:lnTo>
                  <a:lnTo>
                    <a:pt x="2120619" y="413798"/>
                  </a:lnTo>
                  <a:lnTo>
                    <a:pt x="1973132" y="136378"/>
                  </a:lnTo>
                  <a:lnTo>
                    <a:pt x="1935226" y="413798"/>
                  </a:lnTo>
                  <a:close/>
                  <a:moveTo>
                    <a:pt x="1562021" y="413798"/>
                  </a:moveTo>
                  <a:lnTo>
                    <a:pt x="1617175" y="10153"/>
                  </a:lnTo>
                  <a:lnTo>
                    <a:pt x="1834227" y="10153"/>
                  </a:lnTo>
                  <a:lnTo>
                    <a:pt x="1824932" y="81772"/>
                  </a:lnTo>
                  <a:lnTo>
                    <a:pt x="1684087" y="81772"/>
                  </a:lnTo>
                  <a:lnTo>
                    <a:pt x="1672510" y="165190"/>
                  </a:lnTo>
                  <a:lnTo>
                    <a:pt x="1814097" y="165190"/>
                  </a:lnTo>
                  <a:lnTo>
                    <a:pt x="1804875" y="236260"/>
                  </a:lnTo>
                  <a:lnTo>
                    <a:pt x="1662653" y="236260"/>
                  </a:lnTo>
                  <a:lnTo>
                    <a:pt x="1647801" y="343277"/>
                  </a:lnTo>
                  <a:lnTo>
                    <a:pt x="1790975" y="343277"/>
                  </a:lnTo>
                  <a:lnTo>
                    <a:pt x="1781817" y="413798"/>
                  </a:lnTo>
                  <a:close/>
                  <a:moveTo>
                    <a:pt x="1321975" y="82046"/>
                  </a:moveTo>
                  <a:lnTo>
                    <a:pt x="1331305" y="10153"/>
                  </a:lnTo>
                  <a:lnTo>
                    <a:pt x="1577717" y="10153"/>
                  </a:lnTo>
                  <a:lnTo>
                    <a:pt x="1568937" y="82046"/>
                  </a:lnTo>
                  <a:lnTo>
                    <a:pt x="1484802" y="82046"/>
                  </a:lnTo>
                  <a:lnTo>
                    <a:pt x="1439470" y="413798"/>
                  </a:lnTo>
                  <a:lnTo>
                    <a:pt x="1364233" y="413798"/>
                  </a:lnTo>
                  <a:lnTo>
                    <a:pt x="1409565" y="82046"/>
                  </a:lnTo>
                  <a:close/>
                  <a:moveTo>
                    <a:pt x="909980" y="413798"/>
                  </a:moveTo>
                  <a:lnTo>
                    <a:pt x="964577" y="10153"/>
                  </a:lnTo>
                  <a:lnTo>
                    <a:pt x="1030712" y="10153"/>
                  </a:lnTo>
                  <a:lnTo>
                    <a:pt x="1176278" y="284555"/>
                  </a:lnTo>
                  <a:lnTo>
                    <a:pt x="1213772" y="10153"/>
                  </a:lnTo>
                  <a:lnTo>
                    <a:pt x="1287715" y="10153"/>
                  </a:lnTo>
                  <a:lnTo>
                    <a:pt x="1232839" y="413798"/>
                  </a:lnTo>
                  <a:lnTo>
                    <a:pt x="1168119" y="413798"/>
                  </a:lnTo>
                  <a:lnTo>
                    <a:pt x="1020632" y="136378"/>
                  </a:lnTo>
                  <a:lnTo>
                    <a:pt x="982726" y="413798"/>
                  </a:lnTo>
                  <a:close/>
                  <a:moveTo>
                    <a:pt x="511964" y="234339"/>
                  </a:moveTo>
                  <a:cubicBezTo>
                    <a:pt x="511964" y="267450"/>
                    <a:pt x="522117" y="295531"/>
                    <a:pt x="542423" y="318581"/>
                  </a:cubicBezTo>
                  <a:cubicBezTo>
                    <a:pt x="562729" y="341630"/>
                    <a:pt x="591907" y="353155"/>
                    <a:pt x="629957" y="353155"/>
                  </a:cubicBezTo>
                  <a:cubicBezTo>
                    <a:pt x="674044" y="353155"/>
                    <a:pt x="711500" y="337606"/>
                    <a:pt x="742324" y="306507"/>
                  </a:cubicBezTo>
                  <a:cubicBezTo>
                    <a:pt x="773149" y="275408"/>
                    <a:pt x="788561" y="237632"/>
                    <a:pt x="788561" y="193179"/>
                  </a:cubicBezTo>
                  <a:cubicBezTo>
                    <a:pt x="788561" y="156409"/>
                    <a:pt x="777722" y="126957"/>
                    <a:pt x="756045" y="104822"/>
                  </a:cubicBezTo>
                  <a:cubicBezTo>
                    <a:pt x="734367" y="82686"/>
                    <a:pt x="705966" y="71619"/>
                    <a:pt x="670843" y="71619"/>
                  </a:cubicBezTo>
                  <a:cubicBezTo>
                    <a:pt x="641939" y="71619"/>
                    <a:pt x="615551" y="78616"/>
                    <a:pt x="591678" y="92611"/>
                  </a:cubicBezTo>
                  <a:cubicBezTo>
                    <a:pt x="567805" y="106605"/>
                    <a:pt x="548551" y="126728"/>
                    <a:pt x="533916" y="152979"/>
                  </a:cubicBezTo>
                  <a:cubicBezTo>
                    <a:pt x="519282" y="179230"/>
                    <a:pt x="511964" y="206350"/>
                    <a:pt x="511964" y="234339"/>
                  </a:cubicBezTo>
                  <a:close/>
                  <a:moveTo>
                    <a:pt x="436778" y="238455"/>
                  </a:moveTo>
                  <a:cubicBezTo>
                    <a:pt x="436778" y="175343"/>
                    <a:pt x="457267" y="121103"/>
                    <a:pt x="498244" y="75735"/>
                  </a:cubicBezTo>
                  <a:cubicBezTo>
                    <a:pt x="543978" y="25245"/>
                    <a:pt x="602425" y="0"/>
                    <a:pt x="673587" y="0"/>
                  </a:cubicBezTo>
                  <a:cubicBezTo>
                    <a:pt x="729016" y="0"/>
                    <a:pt x="774750" y="17836"/>
                    <a:pt x="810788" y="53508"/>
                  </a:cubicBezTo>
                  <a:cubicBezTo>
                    <a:pt x="846826" y="89181"/>
                    <a:pt x="864845" y="134457"/>
                    <a:pt x="864845" y="189337"/>
                  </a:cubicBezTo>
                  <a:cubicBezTo>
                    <a:pt x="864845" y="231412"/>
                    <a:pt x="854189" y="271063"/>
                    <a:pt x="832877" y="308290"/>
                  </a:cubicBezTo>
                  <a:cubicBezTo>
                    <a:pt x="811565" y="345518"/>
                    <a:pt x="783210" y="374101"/>
                    <a:pt x="747813" y="394041"/>
                  </a:cubicBezTo>
                  <a:cubicBezTo>
                    <a:pt x="712415" y="413981"/>
                    <a:pt x="671758" y="423951"/>
                    <a:pt x="625841" y="423951"/>
                  </a:cubicBezTo>
                  <a:cubicBezTo>
                    <a:pt x="568399" y="423951"/>
                    <a:pt x="522529" y="406938"/>
                    <a:pt x="488228" y="372912"/>
                  </a:cubicBezTo>
                  <a:cubicBezTo>
                    <a:pt x="453928" y="338886"/>
                    <a:pt x="436778" y="294067"/>
                    <a:pt x="436778" y="238455"/>
                  </a:cubicBezTo>
                  <a:close/>
                  <a:moveTo>
                    <a:pt x="0" y="227479"/>
                  </a:moveTo>
                  <a:cubicBezTo>
                    <a:pt x="0" y="188514"/>
                    <a:pt x="10656" y="151150"/>
                    <a:pt x="31968" y="115386"/>
                  </a:cubicBezTo>
                  <a:cubicBezTo>
                    <a:pt x="53280" y="79622"/>
                    <a:pt x="82138" y="51450"/>
                    <a:pt x="118542" y="30870"/>
                  </a:cubicBezTo>
                  <a:cubicBezTo>
                    <a:pt x="154946" y="10290"/>
                    <a:pt x="194642" y="0"/>
                    <a:pt x="237632" y="0"/>
                  </a:cubicBezTo>
                  <a:cubicBezTo>
                    <a:pt x="298001" y="0"/>
                    <a:pt x="350228" y="20806"/>
                    <a:pt x="394316" y="62418"/>
                  </a:cubicBezTo>
                  <a:lnTo>
                    <a:pt x="339161" y="113560"/>
                  </a:lnTo>
                  <a:cubicBezTo>
                    <a:pt x="327270" y="99854"/>
                    <a:pt x="312727" y="89300"/>
                    <a:pt x="295531" y="81898"/>
                  </a:cubicBezTo>
                  <a:cubicBezTo>
                    <a:pt x="278335" y="74496"/>
                    <a:pt x="259676" y="70796"/>
                    <a:pt x="239553" y="70796"/>
                  </a:cubicBezTo>
                  <a:cubicBezTo>
                    <a:pt x="211381" y="70796"/>
                    <a:pt x="184398" y="78014"/>
                    <a:pt x="158604" y="92452"/>
                  </a:cubicBezTo>
                  <a:cubicBezTo>
                    <a:pt x="132811" y="106890"/>
                    <a:pt x="112733" y="125988"/>
                    <a:pt x="98373" y="149746"/>
                  </a:cubicBezTo>
                  <a:cubicBezTo>
                    <a:pt x="84013" y="173505"/>
                    <a:pt x="76833" y="198817"/>
                    <a:pt x="76833" y="225683"/>
                  </a:cubicBezTo>
                  <a:cubicBezTo>
                    <a:pt x="76833" y="262232"/>
                    <a:pt x="89455" y="292615"/>
                    <a:pt x="114700" y="316831"/>
                  </a:cubicBezTo>
                  <a:cubicBezTo>
                    <a:pt x="139945" y="341047"/>
                    <a:pt x="172324" y="353155"/>
                    <a:pt x="211838" y="353155"/>
                  </a:cubicBezTo>
                  <a:cubicBezTo>
                    <a:pt x="254096" y="353155"/>
                    <a:pt x="290683" y="340899"/>
                    <a:pt x="321599" y="316385"/>
                  </a:cubicBezTo>
                  <a:lnTo>
                    <a:pt x="366327" y="375382"/>
                  </a:lnTo>
                  <a:cubicBezTo>
                    <a:pt x="320410" y="407761"/>
                    <a:pt x="267267" y="423951"/>
                    <a:pt x="206899" y="423951"/>
                  </a:cubicBezTo>
                  <a:cubicBezTo>
                    <a:pt x="164458" y="423951"/>
                    <a:pt x="128374" y="415902"/>
                    <a:pt x="98648" y="399804"/>
                  </a:cubicBezTo>
                  <a:cubicBezTo>
                    <a:pt x="68921" y="383705"/>
                    <a:pt x="45048" y="360061"/>
                    <a:pt x="27029" y="328871"/>
                  </a:cubicBezTo>
                  <a:cubicBezTo>
                    <a:pt x="9010" y="297680"/>
                    <a:pt x="0" y="263883"/>
                    <a:pt x="0" y="227479"/>
                  </a:cubicBezTo>
                  <a:close/>
                </a:path>
              </a:pathLst>
            </a:custGeom>
            <a:solidFill>
              <a:srgbClr val="4CA6C6"/>
            </a:solidFill>
            <a:ln>
              <a:noFill/>
            </a:ln>
            <a:effectLst/>
          </p:spPr>
          <p:txBody>
            <a:bodyPr rot="0" spcFirstLastPara="0" vertOverflow="overflow" horzOverflow="overflow" vert="horz" wrap="square" lIns="91440" tIns="45720" rIns="91440" bIns="45720" numCol="1" spcCol="0" rtlCol="0" fromWordArt="0" anchor="t" anchorCtr="0" forceAA="0" compatLnSpc="1">
              <a:noAutofit/>
              <a:scene3d>
                <a:camera prst="orthographicFront"/>
                <a:lightRig rig="threePt" dir="t"/>
              </a:scene3d>
              <a:sp3d contourW="12700"/>
            </a:bodyPr>
            <a:lstStyle/>
            <a:p>
              <a:pPr algn="ctr"/>
              <a:endParaRPr lang="zh-CN" altLang="en-US" sz="4400" b="1" i="1" dirty="0">
                <a:latin typeface="Century Gothic" panose="020B0502020202020204" pitchFamily="34" charset="0"/>
              </a:endParaRPr>
            </a:p>
          </p:txBody>
        </p:sp>
        <p:sp>
          <p:nvSpPr>
            <p:cNvPr id="28" name="任意多边形 27"/>
            <p:cNvSpPr/>
            <p:nvPr/>
          </p:nvSpPr>
          <p:spPr>
            <a:xfrm>
              <a:off x="10304206" y="0"/>
              <a:ext cx="1887794" cy="3046772"/>
            </a:xfrm>
            <a:custGeom>
              <a:avLst/>
              <a:gdLst>
                <a:gd name="connsiteX0" fmla="*/ 1158976 w 1887794"/>
                <a:gd name="connsiteY0" fmla="*/ 0 h 3046772"/>
                <a:gd name="connsiteX1" fmla="*/ 1887794 w 1887794"/>
                <a:gd name="connsiteY1" fmla="*/ 0 h 3046772"/>
                <a:gd name="connsiteX2" fmla="*/ 1887794 w 1887794"/>
                <a:gd name="connsiteY2" fmla="*/ 3046772 h 3046772"/>
                <a:gd name="connsiteX3" fmla="*/ 0 w 1887794"/>
                <a:gd name="connsiteY3" fmla="*/ 1158977 h 3046772"/>
              </a:gdLst>
              <a:ahLst/>
              <a:cxnLst>
                <a:cxn ang="0">
                  <a:pos x="connsiteX0" y="connsiteY0"/>
                </a:cxn>
                <a:cxn ang="0">
                  <a:pos x="connsiteX1" y="connsiteY1"/>
                </a:cxn>
                <a:cxn ang="0">
                  <a:pos x="connsiteX2" y="connsiteY2"/>
                </a:cxn>
                <a:cxn ang="0">
                  <a:pos x="connsiteX3" y="connsiteY3"/>
                </a:cxn>
              </a:cxnLst>
              <a:rect l="l" t="t" r="r" b="b"/>
              <a:pathLst>
                <a:path w="1887794" h="3046772">
                  <a:moveTo>
                    <a:pt x="1158976" y="0"/>
                  </a:moveTo>
                  <a:lnTo>
                    <a:pt x="1887794" y="0"/>
                  </a:lnTo>
                  <a:lnTo>
                    <a:pt x="1887794" y="3046772"/>
                  </a:lnTo>
                  <a:lnTo>
                    <a:pt x="0" y="1158977"/>
                  </a:lnTo>
                  <a:close/>
                </a:path>
              </a:pathLst>
            </a:cu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10776112" y="1053972"/>
              <a:ext cx="423952" cy="990710"/>
            </a:xfrm>
            <a:custGeom>
              <a:avLst/>
              <a:gdLst>
                <a:gd name="connsiteX0" fmla="*/ 383577 w 423952"/>
                <a:gd name="connsiteY0" fmla="*/ 960489 h 990710"/>
                <a:gd name="connsiteX1" fmla="*/ 413798 w 423952"/>
                <a:gd name="connsiteY1" fmla="*/ 964577 h 990710"/>
                <a:gd name="connsiteX2" fmla="*/ 413798 w 423952"/>
                <a:gd name="connsiteY2" fmla="*/ 990710 h 990710"/>
                <a:gd name="connsiteX3" fmla="*/ 185496 w 423952"/>
                <a:gd name="connsiteY3" fmla="*/ 436778 h 990710"/>
                <a:gd name="connsiteX4" fmla="*/ 348216 w 423952"/>
                <a:gd name="connsiteY4" fmla="*/ 498244 h 990710"/>
                <a:gd name="connsiteX5" fmla="*/ 423952 w 423952"/>
                <a:gd name="connsiteY5" fmla="*/ 673587 h 990710"/>
                <a:gd name="connsiteX6" fmla="*/ 370444 w 423952"/>
                <a:gd name="connsiteY6" fmla="*/ 810788 h 990710"/>
                <a:gd name="connsiteX7" fmla="*/ 309731 w 423952"/>
                <a:gd name="connsiteY7" fmla="*/ 851330 h 990710"/>
                <a:gd name="connsiteX8" fmla="*/ 279803 w 423952"/>
                <a:gd name="connsiteY8" fmla="*/ 856715 h 990710"/>
                <a:gd name="connsiteX9" fmla="*/ 207238 w 423952"/>
                <a:gd name="connsiteY9" fmla="*/ 784150 h 990710"/>
                <a:gd name="connsiteX10" fmla="*/ 230772 w 423952"/>
                <a:gd name="connsiteY10" fmla="*/ 788561 h 990710"/>
                <a:gd name="connsiteX11" fmla="*/ 319130 w 423952"/>
                <a:gd name="connsiteY11" fmla="*/ 756045 h 990710"/>
                <a:gd name="connsiteX12" fmla="*/ 352332 w 423952"/>
                <a:gd name="connsiteY12" fmla="*/ 670843 h 990710"/>
                <a:gd name="connsiteX13" fmla="*/ 331340 w 423952"/>
                <a:gd name="connsiteY13" fmla="*/ 591678 h 990710"/>
                <a:gd name="connsiteX14" fmla="*/ 270972 w 423952"/>
                <a:gd name="connsiteY14" fmla="*/ 533916 h 990710"/>
                <a:gd name="connsiteX15" fmla="*/ 189612 w 423952"/>
                <a:gd name="connsiteY15" fmla="*/ 511964 h 990710"/>
                <a:gd name="connsiteX16" fmla="*/ 105370 w 423952"/>
                <a:gd name="connsiteY16" fmla="*/ 542423 h 990710"/>
                <a:gd name="connsiteX17" fmla="*/ 70796 w 423952"/>
                <a:gd name="connsiteY17" fmla="*/ 629957 h 990710"/>
                <a:gd name="connsiteX18" fmla="*/ 74979 w 423952"/>
                <a:gd name="connsiteY18" fmla="*/ 651890 h 990710"/>
                <a:gd name="connsiteX19" fmla="*/ 6918 w 423952"/>
                <a:gd name="connsiteY19" fmla="*/ 583830 h 990710"/>
                <a:gd name="connsiteX20" fmla="*/ 12760 w 423952"/>
                <a:gd name="connsiteY20" fmla="*/ 548356 h 990710"/>
                <a:gd name="connsiteX21" fmla="*/ 51040 w 423952"/>
                <a:gd name="connsiteY21" fmla="*/ 488228 h 990710"/>
                <a:gd name="connsiteX22" fmla="*/ 185496 w 423952"/>
                <a:gd name="connsiteY22" fmla="*/ 436778 h 990710"/>
                <a:gd name="connsiteX23" fmla="*/ 196472 w 423952"/>
                <a:gd name="connsiteY23" fmla="*/ 0 h 990710"/>
                <a:gd name="connsiteX24" fmla="*/ 308566 w 423952"/>
                <a:gd name="connsiteY24" fmla="*/ 31968 h 990710"/>
                <a:gd name="connsiteX25" fmla="*/ 393082 w 423952"/>
                <a:gd name="connsiteY25" fmla="*/ 118542 h 990710"/>
                <a:gd name="connsiteX26" fmla="*/ 423952 w 423952"/>
                <a:gd name="connsiteY26" fmla="*/ 237632 h 990710"/>
                <a:gd name="connsiteX27" fmla="*/ 361534 w 423952"/>
                <a:gd name="connsiteY27" fmla="*/ 394316 h 990710"/>
                <a:gd name="connsiteX28" fmla="*/ 310392 w 423952"/>
                <a:gd name="connsiteY28" fmla="*/ 339161 h 990710"/>
                <a:gd name="connsiteX29" fmla="*/ 342054 w 423952"/>
                <a:gd name="connsiteY29" fmla="*/ 295531 h 990710"/>
                <a:gd name="connsiteX30" fmla="*/ 353156 w 423952"/>
                <a:gd name="connsiteY30" fmla="*/ 239553 h 990710"/>
                <a:gd name="connsiteX31" fmla="*/ 331500 w 423952"/>
                <a:gd name="connsiteY31" fmla="*/ 158604 h 990710"/>
                <a:gd name="connsiteX32" fmla="*/ 274206 w 423952"/>
                <a:gd name="connsiteY32" fmla="*/ 98373 h 990710"/>
                <a:gd name="connsiteX33" fmla="*/ 198268 w 423952"/>
                <a:gd name="connsiteY33" fmla="*/ 76833 h 990710"/>
                <a:gd name="connsiteX34" fmla="*/ 107120 w 423952"/>
                <a:gd name="connsiteY34" fmla="*/ 114700 h 990710"/>
                <a:gd name="connsiteX35" fmla="*/ 70796 w 423952"/>
                <a:gd name="connsiteY35" fmla="*/ 211838 h 990710"/>
                <a:gd name="connsiteX36" fmla="*/ 107566 w 423952"/>
                <a:gd name="connsiteY36" fmla="*/ 321599 h 990710"/>
                <a:gd name="connsiteX37" fmla="*/ 48570 w 423952"/>
                <a:gd name="connsiteY37" fmla="*/ 366327 h 990710"/>
                <a:gd name="connsiteX38" fmla="*/ 0 w 423952"/>
                <a:gd name="connsiteY38" fmla="*/ 206899 h 990710"/>
                <a:gd name="connsiteX39" fmla="*/ 24148 w 423952"/>
                <a:gd name="connsiteY39" fmla="*/ 98648 h 990710"/>
                <a:gd name="connsiteX40" fmla="*/ 95080 w 423952"/>
                <a:gd name="connsiteY40" fmla="*/ 27029 h 990710"/>
                <a:gd name="connsiteX41" fmla="*/ 196472 w 423952"/>
                <a:gd name="connsiteY41" fmla="*/ 0 h 99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3952" h="990710">
                  <a:moveTo>
                    <a:pt x="383577" y="960489"/>
                  </a:moveTo>
                  <a:lnTo>
                    <a:pt x="413798" y="964577"/>
                  </a:lnTo>
                  <a:lnTo>
                    <a:pt x="413798" y="990710"/>
                  </a:lnTo>
                  <a:close/>
                  <a:moveTo>
                    <a:pt x="185496" y="436778"/>
                  </a:moveTo>
                  <a:cubicBezTo>
                    <a:pt x="248608" y="436778"/>
                    <a:pt x="302848" y="457267"/>
                    <a:pt x="348216" y="498244"/>
                  </a:cubicBezTo>
                  <a:cubicBezTo>
                    <a:pt x="398706" y="543978"/>
                    <a:pt x="423952" y="602425"/>
                    <a:pt x="423952" y="673587"/>
                  </a:cubicBezTo>
                  <a:cubicBezTo>
                    <a:pt x="423952" y="729016"/>
                    <a:pt x="406116" y="774750"/>
                    <a:pt x="370444" y="810788"/>
                  </a:cubicBezTo>
                  <a:cubicBezTo>
                    <a:pt x="352607" y="828807"/>
                    <a:pt x="332370" y="842321"/>
                    <a:pt x="309731" y="851330"/>
                  </a:cubicBezTo>
                  <a:lnTo>
                    <a:pt x="279803" y="856715"/>
                  </a:lnTo>
                  <a:lnTo>
                    <a:pt x="207238" y="784150"/>
                  </a:lnTo>
                  <a:lnTo>
                    <a:pt x="230772" y="788561"/>
                  </a:lnTo>
                  <a:cubicBezTo>
                    <a:pt x="267542" y="788561"/>
                    <a:pt x="296994" y="777722"/>
                    <a:pt x="319130" y="756045"/>
                  </a:cubicBezTo>
                  <a:cubicBezTo>
                    <a:pt x="341266" y="734367"/>
                    <a:pt x="352332" y="705966"/>
                    <a:pt x="352332" y="670843"/>
                  </a:cubicBezTo>
                  <a:cubicBezTo>
                    <a:pt x="352332" y="641939"/>
                    <a:pt x="345336" y="615551"/>
                    <a:pt x="331340" y="591678"/>
                  </a:cubicBezTo>
                  <a:cubicBezTo>
                    <a:pt x="317346" y="567805"/>
                    <a:pt x="297224" y="548551"/>
                    <a:pt x="270972" y="533916"/>
                  </a:cubicBezTo>
                  <a:cubicBezTo>
                    <a:pt x="244722" y="519282"/>
                    <a:pt x="217602" y="511964"/>
                    <a:pt x="189612" y="511964"/>
                  </a:cubicBezTo>
                  <a:cubicBezTo>
                    <a:pt x="156502" y="511964"/>
                    <a:pt x="128420" y="522117"/>
                    <a:pt x="105370" y="542423"/>
                  </a:cubicBezTo>
                  <a:cubicBezTo>
                    <a:pt x="82322" y="562729"/>
                    <a:pt x="70796" y="591907"/>
                    <a:pt x="70796" y="629957"/>
                  </a:cubicBezTo>
                  <a:lnTo>
                    <a:pt x="74979" y="651890"/>
                  </a:lnTo>
                  <a:lnTo>
                    <a:pt x="6918" y="583830"/>
                  </a:lnTo>
                  <a:lnTo>
                    <a:pt x="12760" y="548356"/>
                  </a:lnTo>
                  <a:cubicBezTo>
                    <a:pt x="21267" y="525421"/>
                    <a:pt x="34027" y="505378"/>
                    <a:pt x="51040" y="488228"/>
                  </a:cubicBezTo>
                  <a:cubicBezTo>
                    <a:pt x="85066" y="453928"/>
                    <a:pt x="129884" y="436778"/>
                    <a:pt x="185496" y="436778"/>
                  </a:cubicBezTo>
                  <a:close/>
                  <a:moveTo>
                    <a:pt x="196472" y="0"/>
                  </a:moveTo>
                  <a:cubicBezTo>
                    <a:pt x="235438" y="0"/>
                    <a:pt x="272802" y="10656"/>
                    <a:pt x="308566" y="31968"/>
                  </a:cubicBezTo>
                  <a:cubicBezTo>
                    <a:pt x="344330" y="53280"/>
                    <a:pt x="372502" y="82138"/>
                    <a:pt x="393082" y="118542"/>
                  </a:cubicBezTo>
                  <a:cubicBezTo>
                    <a:pt x="413662" y="154946"/>
                    <a:pt x="423952" y="194642"/>
                    <a:pt x="423952" y="237632"/>
                  </a:cubicBezTo>
                  <a:cubicBezTo>
                    <a:pt x="423952" y="298001"/>
                    <a:pt x="403146" y="350228"/>
                    <a:pt x="361534" y="394316"/>
                  </a:cubicBezTo>
                  <a:lnTo>
                    <a:pt x="310392" y="339161"/>
                  </a:lnTo>
                  <a:cubicBezTo>
                    <a:pt x="324098" y="327270"/>
                    <a:pt x="334652" y="312727"/>
                    <a:pt x="342054" y="295531"/>
                  </a:cubicBezTo>
                  <a:cubicBezTo>
                    <a:pt x="349456" y="278335"/>
                    <a:pt x="353156" y="259676"/>
                    <a:pt x="353156" y="239553"/>
                  </a:cubicBezTo>
                  <a:cubicBezTo>
                    <a:pt x="353156" y="211381"/>
                    <a:pt x="345938" y="184398"/>
                    <a:pt x="331500" y="158604"/>
                  </a:cubicBezTo>
                  <a:cubicBezTo>
                    <a:pt x="317062" y="132811"/>
                    <a:pt x="297964" y="112733"/>
                    <a:pt x="274206" y="98373"/>
                  </a:cubicBezTo>
                  <a:cubicBezTo>
                    <a:pt x="250446" y="84013"/>
                    <a:pt x="225134" y="76833"/>
                    <a:pt x="198268" y="76833"/>
                  </a:cubicBezTo>
                  <a:cubicBezTo>
                    <a:pt x="161720" y="76833"/>
                    <a:pt x="131336" y="89455"/>
                    <a:pt x="107120" y="114700"/>
                  </a:cubicBezTo>
                  <a:cubicBezTo>
                    <a:pt x="82904" y="139945"/>
                    <a:pt x="70796" y="172324"/>
                    <a:pt x="70796" y="211838"/>
                  </a:cubicBezTo>
                  <a:cubicBezTo>
                    <a:pt x="70796" y="254096"/>
                    <a:pt x="83052" y="290683"/>
                    <a:pt x="107566" y="321599"/>
                  </a:cubicBezTo>
                  <a:lnTo>
                    <a:pt x="48570" y="366327"/>
                  </a:lnTo>
                  <a:cubicBezTo>
                    <a:pt x="16190" y="320410"/>
                    <a:pt x="0" y="267267"/>
                    <a:pt x="0" y="206899"/>
                  </a:cubicBezTo>
                  <a:cubicBezTo>
                    <a:pt x="0" y="164458"/>
                    <a:pt x="8050" y="128374"/>
                    <a:pt x="24148" y="98648"/>
                  </a:cubicBezTo>
                  <a:cubicBezTo>
                    <a:pt x="40246" y="68921"/>
                    <a:pt x="63890" y="45048"/>
                    <a:pt x="95080" y="27029"/>
                  </a:cubicBezTo>
                  <a:cubicBezTo>
                    <a:pt x="126272" y="9010"/>
                    <a:pt x="160068" y="0"/>
                    <a:pt x="1964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9" name="图片占位符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4600"/>
            <a:ext cx="2302933" cy="4648200"/>
          </a:xfrm>
          <a:custGeom>
            <a:avLst/>
            <a:gdLst>
              <a:gd name="connsiteX0" fmla="*/ 0 w 2868559"/>
              <a:gd name="connsiteY0" fmla="*/ 0 h 5737121"/>
              <a:gd name="connsiteX1" fmla="*/ 2868559 w 2868559"/>
              <a:gd name="connsiteY1" fmla="*/ 2868561 h 5737121"/>
              <a:gd name="connsiteX2" fmla="*/ 0 w 2868559"/>
              <a:gd name="connsiteY2" fmla="*/ 5737121 h 5737121"/>
            </a:gdLst>
            <a:ahLst/>
            <a:cxnLst>
              <a:cxn ang="0">
                <a:pos x="connsiteX0" y="connsiteY0"/>
              </a:cxn>
              <a:cxn ang="0">
                <a:pos x="connsiteX1" y="connsiteY1"/>
              </a:cxn>
              <a:cxn ang="0">
                <a:pos x="connsiteX2" y="connsiteY2"/>
              </a:cxn>
            </a:cxnLst>
            <a:rect l="l" t="t" r="r" b="b"/>
            <a:pathLst>
              <a:path w="2868559" h="5737121">
                <a:moveTo>
                  <a:pt x="0" y="0"/>
                </a:moveTo>
                <a:lnTo>
                  <a:pt x="2868559" y="2868561"/>
                </a:lnTo>
                <a:lnTo>
                  <a:pt x="0" y="5737121"/>
                </a:lnTo>
                <a:close/>
              </a:path>
            </a:pathLst>
          </a:custGeom>
        </p:spPr>
      </p:pic>
      <p:pic>
        <p:nvPicPr>
          <p:cNvPr id="40" name="图片 39"/>
          <p:cNvPicPr>
            <a:picLocks noChangeAspect="1"/>
          </p:cNvPicPr>
          <p:nvPr userDrawn="1"/>
        </p:nvPicPr>
        <p:blipFill>
          <a:blip r:embed="rId3"/>
          <a:srcRect t="6840"/>
          <a:stretch>
            <a:fillRect/>
          </a:stretch>
        </p:blipFill>
        <p:spPr>
          <a:xfrm>
            <a:off x="626745" y="-20955"/>
            <a:ext cx="857885" cy="432435"/>
          </a:xfrm>
          <a:prstGeom prst="rect">
            <a:avLst/>
          </a:prstGeom>
        </p:spPr>
      </p:pic>
      <p:pic>
        <p:nvPicPr>
          <p:cNvPr id="41" name="图片 40"/>
          <p:cNvPicPr>
            <a:picLocks noChangeAspect="1"/>
          </p:cNvPicPr>
          <p:nvPr userDrawn="1"/>
        </p:nvPicPr>
        <p:blipFill>
          <a:blip r:embed="rId4" cstate="print"/>
          <a:stretch>
            <a:fillRect/>
          </a:stretch>
        </p:blipFill>
        <p:spPr>
          <a:xfrm>
            <a:off x="86360" y="5080"/>
            <a:ext cx="540385" cy="364490"/>
          </a:xfrm>
          <a:prstGeom prst="rect">
            <a:avLst/>
          </a:prstGeom>
        </p:spPr>
      </p:pic>
      <p:sp>
        <p:nvSpPr>
          <p:cNvPr id="43" name="矩形 42"/>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67"/>
          <p:cNvSpPr txBox="1"/>
          <p:nvPr userDrawn="1"/>
        </p:nvSpPr>
        <p:spPr>
          <a:xfrm>
            <a:off x="10160559" y="1922140"/>
            <a:ext cx="615553" cy="810478"/>
          </a:xfrm>
          <a:prstGeom prst="rect">
            <a:avLst/>
          </a:prstGeom>
          <a:noFill/>
        </p:spPr>
        <p:txBody>
          <a:bodyPr vert="eaVert" wrap="none" rtlCol="0">
            <a:spAutoFit/>
          </a:bodyPr>
          <a:lstStyle/>
          <a:p>
            <a:r>
              <a:rPr lang="zh-CN" altLang="en-US" sz="2800" dirty="0" smtClean="0">
                <a:latin typeface="微软雅黑 Light" panose="020B0502040204020203" pitchFamily="34" charset="-122"/>
                <a:ea typeface="微软雅黑 Light" panose="020B0502040204020203" pitchFamily="34" charset="-122"/>
              </a:rPr>
              <a:t>目录</a:t>
            </a:r>
            <a:endParaRPr lang="zh-CN" altLang="en-US" sz="2800" dirty="0">
              <a:latin typeface="微软雅黑 Light" panose="020B0502040204020203" pitchFamily="34" charset="-122"/>
              <a:ea typeface="微软雅黑 Light" panose="020B0502040204020203" pitchFamily="34" charset="-122"/>
            </a:endParaRPr>
          </a:p>
        </p:txBody>
      </p:sp>
      <p:pic>
        <p:nvPicPr>
          <p:cNvPr id="3" name="图片 2" descr="1"/>
          <p:cNvPicPr>
            <a:picLocks noChangeAspect="1"/>
          </p:cNvPicPr>
          <p:nvPr userDrawn="1"/>
        </p:nvPicPr>
        <p:blipFill>
          <a:blip r:embed="rId5"/>
          <a:srcRect b="9202"/>
          <a:stretch>
            <a:fillRect/>
          </a:stretch>
        </p:blipFill>
        <p:spPr>
          <a:xfrm>
            <a:off x="1484630" y="17780"/>
            <a:ext cx="10728960" cy="375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8731A7A-6D1B-4A49-A7BF-B3B4F68A910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CAD634B-7F46-4F53-985C-180EA2F83625}"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8731A7A-6D1B-4A49-A7BF-B3B4F68A910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AD634B-7F46-4F53-985C-180EA2F83625}"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8731A7A-6D1B-4A49-A7BF-B3B4F68A910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AD634B-7F46-4F53-985C-180EA2F83625}"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8731A7A-6D1B-4A49-A7BF-B3B4F68A910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AD634B-7F46-4F53-985C-180EA2F83625}"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8731A7A-6D1B-4A49-A7BF-B3B4F68A910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AD634B-7F46-4F53-985C-180EA2F83625}"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761D3D6-BCE0-4AFD-9D4D-CB0A2725C5D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6482DD-DA66-410D-AC09-342A75300C8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761D3D6-BCE0-4AFD-9D4D-CB0A2725C5D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6482DD-DA66-410D-AC09-342A75300C84}"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9761D3D6-BCE0-4AFD-9D4D-CB0A2725C5D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6482DD-DA66-410D-AC09-342A75300C84}"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761D3D6-BCE0-4AFD-9D4D-CB0A2725C5D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6482DD-DA66-410D-AC09-342A75300C84}"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761D3D6-BCE0-4AFD-9D4D-CB0A2725C5D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16482DD-DA66-410D-AC09-342A75300C8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占位符 41"/>
          <p:cNvPicPr>
            <a:picLocks noChangeAspect="1"/>
          </p:cNvPicPr>
          <p:nvPr userDrawn="1"/>
        </p:nvPicPr>
        <p:blipFill rotWithShape="1">
          <a:blip r:embed="rId2">
            <a:extLst>
              <a:ext uri="{28A0092B-C50C-407E-A947-70E740481C1C}">
                <a14:useLocalDpi xmlns:a14="http://schemas.microsoft.com/office/drawing/2010/main" val="0"/>
              </a:ext>
            </a:extLst>
          </a:blip>
          <a:srcRect l="517" t="8000" b="8348"/>
          <a:stretch>
            <a:fillRect/>
          </a:stretch>
        </p:blipFill>
        <p:spPr>
          <a:xfrm>
            <a:off x="0" y="0"/>
            <a:ext cx="12192000" cy="6858001"/>
          </a:xfrm>
          <a:prstGeom prst="rect">
            <a:avLst/>
          </a:prstGeom>
        </p:spPr>
      </p:pic>
      <p:sp>
        <p:nvSpPr>
          <p:cNvPr id="3" name="任意多边形: 形状 27"/>
          <p:cNvSpPr/>
          <p:nvPr userDrawn="1"/>
        </p:nvSpPr>
        <p:spPr>
          <a:xfrm>
            <a:off x="0" y="1"/>
            <a:ext cx="10244802" cy="6858001"/>
          </a:xfrm>
          <a:custGeom>
            <a:avLst/>
            <a:gdLst>
              <a:gd name="connsiteX0" fmla="*/ 0 w 10244802"/>
              <a:gd name="connsiteY0" fmla="*/ 0 h 6858001"/>
              <a:gd name="connsiteX1" fmla="*/ 3386801 w 10244802"/>
              <a:gd name="connsiteY1" fmla="*/ 0 h 6858001"/>
              <a:gd name="connsiteX2" fmla="*/ 10244802 w 10244802"/>
              <a:gd name="connsiteY2" fmla="*/ 6858001 h 6858001"/>
              <a:gd name="connsiteX3" fmla="*/ 0 w 10244802"/>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0244802" h="6858001">
                <a:moveTo>
                  <a:pt x="0" y="0"/>
                </a:moveTo>
                <a:lnTo>
                  <a:pt x="3386801" y="0"/>
                </a:lnTo>
                <a:lnTo>
                  <a:pt x="10244802" y="6858001"/>
                </a:lnTo>
                <a:lnTo>
                  <a:pt x="0" y="6858001"/>
                </a:lnTo>
                <a:close/>
              </a:path>
            </a:pathLst>
          </a:custGeom>
          <a:solidFill>
            <a:srgbClr val="BB274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0"/>
          <p:cNvSpPr/>
          <p:nvPr userDrawn="1"/>
        </p:nvSpPr>
        <p:spPr>
          <a:xfrm>
            <a:off x="1" y="1"/>
            <a:ext cx="7160139" cy="6858001"/>
          </a:xfrm>
          <a:custGeom>
            <a:avLst/>
            <a:gdLst>
              <a:gd name="connsiteX0" fmla="*/ 7160138 w 7160139"/>
              <a:gd name="connsiteY0" fmla="*/ 0 h 6858001"/>
              <a:gd name="connsiteX1" fmla="*/ 7160139 w 7160139"/>
              <a:gd name="connsiteY1" fmla="*/ 0 h 6858001"/>
              <a:gd name="connsiteX2" fmla="*/ 5281945 w 7160139"/>
              <a:gd name="connsiteY2" fmla="*/ 1878195 h 6858001"/>
              <a:gd name="connsiteX3" fmla="*/ 0 w 7160139"/>
              <a:gd name="connsiteY3" fmla="*/ 0 h 6858001"/>
              <a:gd name="connsiteX4" fmla="*/ 3386802 w 7160139"/>
              <a:gd name="connsiteY4" fmla="*/ 0 h 6858001"/>
              <a:gd name="connsiteX5" fmla="*/ 5273470 w 7160139"/>
              <a:gd name="connsiteY5" fmla="*/ 1886669 h 6858001"/>
              <a:gd name="connsiteX6" fmla="*/ 302138 w 7160139"/>
              <a:gd name="connsiteY6" fmla="*/ 6858001 h 6858001"/>
              <a:gd name="connsiteX7" fmla="*/ 0 w 716013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39" h="6858001">
                <a:moveTo>
                  <a:pt x="7160138" y="0"/>
                </a:moveTo>
                <a:lnTo>
                  <a:pt x="7160139" y="0"/>
                </a:lnTo>
                <a:lnTo>
                  <a:pt x="5281945" y="1878195"/>
                </a:lnTo>
                <a:close/>
                <a:moveTo>
                  <a:pt x="0" y="0"/>
                </a:moveTo>
                <a:lnTo>
                  <a:pt x="3386802" y="0"/>
                </a:lnTo>
                <a:lnTo>
                  <a:pt x="5273470" y="1886669"/>
                </a:lnTo>
                <a:lnTo>
                  <a:pt x="302138" y="6858001"/>
                </a:lnTo>
                <a:lnTo>
                  <a:pt x="0" y="6858001"/>
                </a:lnTo>
                <a:close/>
              </a:path>
            </a:pathLst>
          </a:custGeom>
          <a:solidFill>
            <a:srgbClr val="4CA6C6">
              <a:alpha val="85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25"/>
          <p:cNvSpPr/>
          <p:nvPr userDrawn="1"/>
        </p:nvSpPr>
        <p:spPr>
          <a:xfrm>
            <a:off x="3386803" y="1"/>
            <a:ext cx="3773336" cy="1886669"/>
          </a:xfrm>
          <a:custGeom>
            <a:avLst/>
            <a:gdLst>
              <a:gd name="connsiteX0" fmla="*/ 0 w 3773336"/>
              <a:gd name="connsiteY0" fmla="*/ 0 h 1886669"/>
              <a:gd name="connsiteX1" fmla="*/ 3773336 w 3773336"/>
              <a:gd name="connsiteY1" fmla="*/ 0 h 1886669"/>
              <a:gd name="connsiteX2" fmla="*/ 1886668 w 3773336"/>
              <a:gd name="connsiteY2" fmla="*/ 1886669 h 1886669"/>
            </a:gdLst>
            <a:ahLst/>
            <a:cxnLst>
              <a:cxn ang="0">
                <a:pos x="connsiteX0" y="connsiteY0"/>
              </a:cxn>
              <a:cxn ang="0">
                <a:pos x="connsiteX1" y="connsiteY1"/>
              </a:cxn>
              <a:cxn ang="0">
                <a:pos x="connsiteX2" y="connsiteY2"/>
              </a:cxn>
            </a:cxnLst>
            <a:rect l="l" t="t" r="r" b="b"/>
            <a:pathLst>
              <a:path w="3773336" h="1886669">
                <a:moveTo>
                  <a:pt x="0" y="0"/>
                </a:moveTo>
                <a:lnTo>
                  <a:pt x="3773336" y="0"/>
                </a:lnTo>
                <a:lnTo>
                  <a:pt x="1886668" y="1886669"/>
                </a:lnTo>
                <a:close/>
              </a:path>
            </a:pathLst>
          </a:cu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3"/>
          <a:srcRect l="43582"/>
          <a:stretch>
            <a:fillRect/>
          </a:stretch>
        </p:blipFill>
        <p:spPr>
          <a:xfrm flipH="1">
            <a:off x="7160139" y="-918977"/>
            <a:ext cx="6479474" cy="6858001"/>
          </a:xfrm>
          <a:custGeom>
            <a:avLst/>
            <a:gdLst>
              <a:gd name="connsiteX0" fmla="*/ 6479473 w 6479473"/>
              <a:gd name="connsiteY0" fmla="*/ 0 h 6858000"/>
              <a:gd name="connsiteX1" fmla="*/ 0 w 6479473"/>
              <a:gd name="connsiteY1" fmla="*/ 0 h 6858000"/>
              <a:gd name="connsiteX2" fmla="*/ 0 w 6479473"/>
              <a:gd name="connsiteY2" fmla="*/ 6858000 h 6858000"/>
              <a:gd name="connsiteX3" fmla="*/ 6479473 w 64794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9473" h="6858000">
                <a:moveTo>
                  <a:pt x="6479473" y="0"/>
                </a:moveTo>
                <a:lnTo>
                  <a:pt x="0" y="0"/>
                </a:lnTo>
                <a:lnTo>
                  <a:pt x="0" y="6858000"/>
                </a:lnTo>
                <a:lnTo>
                  <a:pt x="6479473" y="6858000"/>
                </a:lnTo>
                <a:close/>
              </a:path>
            </a:pathLst>
          </a:custGeom>
        </p:spPr>
      </p:pic>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761D3D6-BCE0-4AFD-9D4D-CB0A2725C5D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16482DD-DA66-410D-AC09-342A75300C84}"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761D3D6-BCE0-4AFD-9D4D-CB0A2725C5D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16482DD-DA66-410D-AC09-342A75300C84}"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761D3D6-BCE0-4AFD-9D4D-CB0A2725C5D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6482DD-DA66-410D-AC09-342A75300C84}"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761D3D6-BCE0-4AFD-9D4D-CB0A2725C5D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6482DD-DA66-410D-AC09-342A75300C8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761D3D6-BCE0-4AFD-9D4D-CB0A2725C5D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6482DD-DA66-410D-AC09-342A75300C8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761D3D6-BCE0-4AFD-9D4D-CB0A2725C5D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6482DD-DA66-410D-AC09-342A75300C8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自定义版式">
    <p:bg>
      <p:bgPr>
        <a:blipFill dpi="0" rotWithShape="1">
          <a:blip r:embed="rId2">
            <a:lum/>
          </a:blip>
          <a:srcRect/>
          <a:stretch>
            <a:fillRect l="-43000" r="-43000"/>
          </a:stretch>
        </a:blipFill>
        <a:effectLst/>
      </p:bgPr>
    </p:bg>
    <p:spTree>
      <p:nvGrpSpPr>
        <p:cNvPr id="1" name=""/>
        <p:cNvGrpSpPr/>
        <p:nvPr/>
      </p:nvGrpSpPr>
      <p:grpSpPr>
        <a:xfrm>
          <a:off x="0" y="0"/>
          <a:ext cx="0" cy="0"/>
          <a:chOff x="0" y="0"/>
          <a:chExt cx="0" cy="0"/>
        </a:xfrm>
      </p:grpSpPr>
      <p:sp>
        <p:nvSpPr>
          <p:cNvPr id="38" name="矩形 37"/>
          <p:cNvSpPr/>
          <p:nvPr userDrawn="1"/>
        </p:nvSpPr>
        <p:spPr>
          <a:xfrm>
            <a:off x="-45720" y="-180340"/>
            <a:ext cx="12259945" cy="628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userDrawn="1"/>
        </p:nvPicPr>
        <p:blipFill>
          <a:blip r:embed="rId3"/>
          <a:srcRect t="6840"/>
          <a:stretch>
            <a:fillRect/>
          </a:stretch>
        </p:blipFill>
        <p:spPr>
          <a:xfrm>
            <a:off x="626745" y="-20955"/>
            <a:ext cx="857885" cy="432435"/>
          </a:xfrm>
          <a:prstGeom prst="rect">
            <a:avLst/>
          </a:prstGeom>
        </p:spPr>
      </p:pic>
      <p:pic>
        <p:nvPicPr>
          <p:cNvPr id="40" name="图片 39"/>
          <p:cNvPicPr>
            <a:picLocks noChangeAspect="1"/>
          </p:cNvPicPr>
          <p:nvPr userDrawn="1"/>
        </p:nvPicPr>
        <p:blipFill>
          <a:blip r:embed="rId4" cstate="print"/>
          <a:stretch>
            <a:fillRect/>
          </a:stretch>
        </p:blipFill>
        <p:spPr>
          <a:xfrm>
            <a:off x="86360" y="5080"/>
            <a:ext cx="540385" cy="364490"/>
          </a:xfrm>
          <a:prstGeom prst="rect">
            <a:avLst/>
          </a:prstGeom>
          <a:pattFill prst="openDmnd">
            <a:fgClr>
              <a:schemeClr val="accent1"/>
            </a:fgClr>
            <a:bgClr>
              <a:schemeClr val="bg1"/>
            </a:bgClr>
          </a:pattFill>
        </p:spPr>
      </p:pic>
      <p:sp>
        <p:nvSpPr>
          <p:cNvPr id="42" name="矩形 41"/>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1"/>
          <p:cNvPicPr>
            <a:picLocks noChangeAspect="1"/>
          </p:cNvPicPr>
          <p:nvPr userDrawn="1"/>
        </p:nvPicPr>
        <p:blipFill>
          <a:blip r:embed="rId5"/>
          <a:srcRect b="9202"/>
          <a:stretch>
            <a:fillRect/>
          </a:stretch>
        </p:blipFill>
        <p:spPr>
          <a:xfrm>
            <a:off x="1484630" y="17780"/>
            <a:ext cx="10728960" cy="375920"/>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sp>
        <p:nvSpPr>
          <p:cNvPr id="20" name="矩形 19"/>
          <p:cNvSpPr/>
          <p:nvPr userDrawn="1"/>
        </p:nvSpPr>
        <p:spPr>
          <a:xfrm>
            <a:off x="-288758" y="-180474"/>
            <a:ext cx="13078326" cy="6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占位符 5" descr="C:\Users\money\Desktop\[1]-1.jpg[1]-1"/>
          <p:cNvPicPr>
            <a:picLocks noChangeAspect="1"/>
          </p:cNvPicPr>
          <p:nvPr userDrawn="1"/>
        </p:nvPicPr>
        <p:blipFill>
          <a:blip r:embed="rId2"/>
          <a:srcRect l="2364" r="33148"/>
          <a:stretch>
            <a:fillRect/>
          </a:stretch>
        </p:blipFill>
        <p:spPr>
          <a:xfrm>
            <a:off x="86360" y="-4445"/>
            <a:ext cx="12127865" cy="6871970"/>
          </a:xfrm>
          <a:prstGeom prst="rect">
            <a:avLst/>
          </a:prstGeom>
        </p:spPr>
      </p:pic>
      <p:sp>
        <p:nvSpPr>
          <p:cNvPr id="5" name="直角三角形 4"/>
          <p:cNvSpPr/>
          <p:nvPr userDrawn="1"/>
        </p:nvSpPr>
        <p:spPr>
          <a:xfrm rot="16200000">
            <a:off x="11240135" y="5892800"/>
            <a:ext cx="974725" cy="974725"/>
          </a:xfrm>
          <a:prstGeom prst="rtTriangl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6" name="任意多边形 5"/>
          <p:cNvSpPr/>
          <p:nvPr userDrawn="1"/>
        </p:nvSpPr>
        <p:spPr>
          <a:xfrm>
            <a:off x="-31115" y="-175643"/>
            <a:ext cx="10048604" cy="7043168"/>
          </a:xfrm>
          <a:custGeom>
            <a:avLst/>
            <a:gdLst>
              <a:gd name="connsiteX0" fmla="*/ 0 w 10048604"/>
              <a:gd name="connsiteY0" fmla="*/ 0 h 7043168"/>
              <a:gd name="connsiteX1" fmla="*/ 3445510 w 10048604"/>
              <a:gd name="connsiteY1" fmla="*/ 0 h 7043168"/>
              <a:gd name="connsiteX2" fmla="*/ 3445510 w 10048604"/>
              <a:gd name="connsiteY2" fmla="*/ 255872 h 7043168"/>
              <a:gd name="connsiteX3" fmla="*/ 10048604 w 10048604"/>
              <a:gd name="connsiteY3" fmla="*/ 7043168 h 7043168"/>
              <a:gd name="connsiteX4" fmla="*/ 3356339 w 10048604"/>
              <a:gd name="connsiteY4" fmla="*/ 7043168 h 7043168"/>
              <a:gd name="connsiteX5" fmla="*/ 3356339 w 10048604"/>
              <a:gd name="connsiteY5" fmla="*/ 7020944 h 7043168"/>
              <a:gd name="connsiteX6" fmla="*/ 0 w 10048604"/>
              <a:gd name="connsiteY6" fmla="*/ 7020944 h 704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8604" h="7043168">
                <a:moveTo>
                  <a:pt x="0" y="0"/>
                </a:moveTo>
                <a:lnTo>
                  <a:pt x="3445510" y="0"/>
                </a:lnTo>
                <a:lnTo>
                  <a:pt x="3445510" y="255872"/>
                </a:lnTo>
                <a:lnTo>
                  <a:pt x="10048604" y="7043168"/>
                </a:lnTo>
                <a:lnTo>
                  <a:pt x="3356339" y="7043168"/>
                </a:lnTo>
                <a:lnTo>
                  <a:pt x="3356339" y="7020944"/>
                </a:lnTo>
                <a:lnTo>
                  <a:pt x="0" y="70209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7" name="图片 6"/>
          <p:cNvPicPr>
            <a:picLocks noChangeAspect="1"/>
          </p:cNvPicPr>
          <p:nvPr userDrawn="1"/>
        </p:nvPicPr>
        <p:blipFill>
          <a:blip r:embed="rId3"/>
          <a:srcRect t="6840"/>
          <a:stretch>
            <a:fillRect/>
          </a:stretch>
        </p:blipFill>
        <p:spPr>
          <a:xfrm>
            <a:off x="626745" y="-20955"/>
            <a:ext cx="857885" cy="432435"/>
          </a:xfrm>
          <a:prstGeom prst="rect">
            <a:avLst/>
          </a:prstGeom>
        </p:spPr>
      </p:pic>
      <p:pic>
        <p:nvPicPr>
          <p:cNvPr id="8" name="图片 7"/>
          <p:cNvPicPr>
            <a:picLocks noChangeAspect="1"/>
          </p:cNvPicPr>
          <p:nvPr userDrawn="1"/>
        </p:nvPicPr>
        <p:blipFill>
          <a:blip r:embed="rId4" cstate="print"/>
          <a:stretch>
            <a:fillRect/>
          </a:stretch>
        </p:blipFill>
        <p:spPr>
          <a:xfrm>
            <a:off x="86360" y="5080"/>
            <a:ext cx="540385" cy="364490"/>
          </a:xfrm>
          <a:prstGeom prst="rect">
            <a:avLst/>
          </a:prstGeom>
        </p:spPr>
      </p:pic>
      <p:sp>
        <p:nvSpPr>
          <p:cNvPr id="9" name="菱形 8"/>
          <p:cNvSpPr/>
          <p:nvPr userDrawn="1"/>
        </p:nvSpPr>
        <p:spPr>
          <a:xfrm>
            <a:off x="5884102" y="159742"/>
            <a:ext cx="4937327" cy="4937327"/>
          </a:xfrm>
          <a:prstGeom prst="diamond">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621790" y="-10795"/>
            <a:ext cx="10593070" cy="44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416"/>
          <p:cNvSpPr/>
          <p:nvPr userDrawn="1"/>
        </p:nvSpPr>
        <p:spPr>
          <a:xfrm>
            <a:off x="-50800" y="4736737"/>
            <a:ext cx="1808843" cy="2066018"/>
          </a:xfrm>
          <a:custGeom>
            <a:avLst/>
            <a:gdLst>
              <a:gd name="connsiteX0" fmla="*/ 0 w 1789793"/>
              <a:gd name="connsiteY0" fmla="*/ 0 h 1789793"/>
              <a:gd name="connsiteX1" fmla="*/ 1789793 w 1789793"/>
              <a:gd name="connsiteY1" fmla="*/ 1789793 h 1789793"/>
              <a:gd name="connsiteX2" fmla="*/ 0 w 1789793"/>
              <a:gd name="connsiteY2" fmla="*/ 1789793 h 1789793"/>
              <a:gd name="connsiteX0-1" fmla="*/ 0 w 1808843"/>
              <a:gd name="connsiteY0-2" fmla="*/ 0 h 2066018"/>
              <a:gd name="connsiteX1-3" fmla="*/ 1808843 w 1808843"/>
              <a:gd name="connsiteY1-4" fmla="*/ 2066018 h 2066018"/>
              <a:gd name="connsiteX2-5" fmla="*/ 19050 w 1808843"/>
              <a:gd name="connsiteY2-6" fmla="*/ 2066018 h 2066018"/>
              <a:gd name="connsiteX3" fmla="*/ 0 w 1808843"/>
              <a:gd name="connsiteY3" fmla="*/ 0 h 2066018"/>
            </a:gdLst>
            <a:ahLst/>
            <a:cxnLst>
              <a:cxn ang="0">
                <a:pos x="connsiteX0-1" y="connsiteY0-2"/>
              </a:cxn>
              <a:cxn ang="0">
                <a:pos x="connsiteX1-3" y="connsiteY1-4"/>
              </a:cxn>
              <a:cxn ang="0">
                <a:pos x="connsiteX2-5" y="connsiteY2-6"/>
              </a:cxn>
              <a:cxn ang="0">
                <a:pos x="connsiteX3" y="connsiteY3"/>
              </a:cxn>
            </a:cxnLst>
            <a:rect l="l" t="t" r="r" b="b"/>
            <a:pathLst>
              <a:path w="1808843" h="2066018">
                <a:moveTo>
                  <a:pt x="0" y="0"/>
                </a:moveTo>
                <a:lnTo>
                  <a:pt x="1808843" y="2066018"/>
                </a:lnTo>
                <a:lnTo>
                  <a:pt x="19050" y="2066018"/>
                </a:lnTo>
                <a:cubicBezTo>
                  <a:pt x="19050" y="1469420"/>
                  <a:pt x="0" y="596598"/>
                  <a:pt x="0" y="0"/>
                </a:cubicBezTo>
                <a:close/>
              </a:path>
            </a:pathLst>
          </a:custGeom>
          <a:solidFill>
            <a:srgbClr val="0187A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userDrawn="1"/>
        </p:nvGrpSpPr>
        <p:grpSpPr>
          <a:xfrm>
            <a:off x="8205657" y="485775"/>
            <a:ext cx="4018411" cy="6340914"/>
            <a:chOff x="8205657" y="485775"/>
            <a:chExt cx="4018411" cy="6340914"/>
          </a:xfrm>
        </p:grpSpPr>
        <p:sp>
          <p:nvSpPr>
            <p:cNvPr id="14" name="任意多边形: 形状 414"/>
            <p:cNvSpPr/>
            <p:nvPr/>
          </p:nvSpPr>
          <p:spPr>
            <a:xfrm>
              <a:off x="8314946" y="2755796"/>
              <a:ext cx="3909122" cy="4070893"/>
            </a:xfrm>
            <a:custGeom>
              <a:avLst/>
              <a:gdLst>
                <a:gd name="connsiteX0" fmla="*/ 2474686 w 4014726"/>
                <a:gd name="connsiteY0" fmla="*/ 0 h 4397467"/>
                <a:gd name="connsiteX1" fmla="*/ 4014726 w 4014726"/>
                <a:gd name="connsiteY1" fmla="*/ 1540041 h 4397467"/>
                <a:gd name="connsiteX2" fmla="*/ 4014726 w 4014726"/>
                <a:gd name="connsiteY2" fmla="*/ 3409331 h 4397467"/>
                <a:gd name="connsiteX3" fmla="*/ 3026590 w 4014726"/>
                <a:gd name="connsiteY3" fmla="*/ 4397467 h 4397467"/>
                <a:gd name="connsiteX4" fmla="*/ 1922782 w 4014726"/>
                <a:gd name="connsiteY4" fmla="*/ 4397467 h 4397467"/>
                <a:gd name="connsiteX5" fmla="*/ 0 w 4014726"/>
                <a:gd name="connsiteY5" fmla="*/ 2474686 h 4397467"/>
                <a:gd name="connsiteX0-1" fmla="*/ 2378962 w 3919002"/>
                <a:gd name="connsiteY0-2" fmla="*/ 0 h 4397467"/>
                <a:gd name="connsiteX1-3" fmla="*/ 3919002 w 3919002"/>
                <a:gd name="connsiteY1-4" fmla="*/ 1540041 h 4397467"/>
                <a:gd name="connsiteX2-5" fmla="*/ 3919002 w 3919002"/>
                <a:gd name="connsiteY2-6" fmla="*/ 3409331 h 4397467"/>
                <a:gd name="connsiteX3-7" fmla="*/ 2930866 w 3919002"/>
                <a:gd name="connsiteY3-8" fmla="*/ 4397467 h 4397467"/>
                <a:gd name="connsiteX4-9" fmla="*/ 1827058 w 3919002"/>
                <a:gd name="connsiteY4-10" fmla="*/ 4397467 h 4397467"/>
                <a:gd name="connsiteX5-11" fmla="*/ 0 w 3919002"/>
                <a:gd name="connsiteY5-12" fmla="*/ 2369390 h 4397467"/>
                <a:gd name="connsiteX6" fmla="*/ 2378962 w 3919002"/>
                <a:gd name="connsiteY6" fmla="*/ 0 h 4397467"/>
                <a:gd name="connsiteX0-13" fmla="*/ 2378962 w 3919002"/>
                <a:gd name="connsiteY0-14" fmla="*/ 0 h 4397467"/>
                <a:gd name="connsiteX1-15" fmla="*/ 3919002 w 3919002"/>
                <a:gd name="connsiteY1-16" fmla="*/ 1540041 h 4397467"/>
                <a:gd name="connsiteX2-17" fmla="*/ 3919002 w 3919002"/>
                <a:gd name="connsiteY2-18" fmla="*/ 3409331 h 4397467"/>
                <a:gd name="connsiteX3-19" fmla="*/ 2930866 w 3919002"/>
                <a:gd name="connsiteY3-20" fmla="*/ 4397467 h 4397467"/>
                <a:gd name="connsiteX4-21" fmla="*/ 1664327 w 3919002"/>
                <a:gd name="connsiteY4-22" fmla="*/ 4072005 h 4397467"/>
                <a:gd name="connsiteX5-23" fmla="*/ 0 w 3919002"/>
                <a:gd name="connsiteY5-24" fmla="*/ 2369390 h 4397467"/>
                <a:gd name="connsiteX6-25" fmla="*/ 2378962 w 3919002"/>
                <a:gd name="connsiteY6-26" fmla="*/ 0 h 4397467"/>
                <a:gd name="connsiteX0-27" fmla="*/ 2378962 w 3919002"/>
                <a:gd name="connsiteY0-28" fmla="*/ 0 h 4072005"/>
                <a:gd name="connsiteX1-29" fmla="*/ 3919002 w 3919002"/>
                <a:gd name="connsiteY1-30" fmla="*/ 1540041 h 4072005"/>
                <a:gd name="connsiteX2-31" fmla="*/ 3919002 w 3919002"/>
                <a:gd name="connsiteY2-32" fmla="*/ 3409331 h 4072005"/>
                <a:gd name="connsiteX3-33" fmla="*/ 2969156 w 3919002"/>
                <a:gd name="connsiteY3-34" fmla="*/ 4072005 h 4072005"/>
                <a:gd name="connsiteX4-35" fmla="*/ 1664327 w 3919002"/>
                <a:gd name="connsiteY4-36" fmla="*/ 4072005 h 4072005"/>
                <a:gd name="connsiteX5-37" fmla="*/ 0 w 3919002"/>
                <a:gd name="connsiteY5-38" fmla="*/ 2369390 h 4072005"/>
                <a:gd name="connsiteX6-39" fmla="*/ 2378962 w 3919002"/>
                <a:gd name="connsiteY6-40" fmla="*/ 0 h 4072005"/>
                <a:gd name="connsiteX0-41" fmla="*/ 2378962 w 3919002"/>
                <a:gd name="connsiteY0-42" fmla="*/ 0 h 4072005"/>
                <a:gd name="connsiteX1-43" fmla="*/ 3919002 w 3919002"/>
                <a:gd name="connsiteY1-44" fmla="*/ 1540041 h 4072005"/>
                <a:gd name="connsiteX2-45" fmla="*/ 3899857 w 3919002"/>
                <a:gd name="connsiteY2-46" fmla="*/ 3160449 h 4072005"/>
                <a:gd name="connsiteX3-47" fmla="*/ 2969156 w 3919002"/>
                <a:gd name="connsiteY3-48" fmla="*/ 4072005 h 4072005"/>
                <a:gd name="connsiteX4-49" fmla="*/ 1664327 w 3919002"/>
                <a:gd name="connsiteY4-50" fmla="*/ 4072005 h 4072005"/>
                <a:gd name="connsiteX5-51" fmla="*/ 0 w 3919002"/>
                <a:gd name="connsiteY5-52" fmla="*/ 2369390 h 4072005"/>
                <a:gd name="connsiteX6-53" fmla="*/ 2378962 w 3919002"/>
                <a:gd name="connsiteY6-54" fmla="*/ 0 h 4072005"/>
                <a:gd name="connsiteX0-55" fmla="*/ 2378962 w 3928574"/>
                <a:gd name="connsiteY0-56" fmla="*/ 0 h 4072005"/>
                <a:gd name="connsiteX1-57" fmla="*/ 3919002 w 3928574"/>
                <a:gd name="connsiteY1-58" fmla="*/ 1540041 h 4072005"/>
                <a:gd name="connsiteX2-59" fmla="*/ 3928574 w 3928574"/>
                <a:gd name="connsiteY2-60" fmla="*/ 3160450 h 4072005"/>
                <a:gd name="connsiteX3-61" fmla="*/ 2969156 w 3928574"/>
                <a:gd name="connsiteY3-62" fmla="*/ 4072005 h 4072005"/>
                <a:gd name="connsiteX4-63" fmla="*/ 1664327 w 3928574"/>
                <a:gd name="connsiteY4-64" fmla="*/ 4072005 h 4072005"/>
                <a:gd name="connsiteX5-65" fmla="*/ 0 w 3928574"/>
                <a:gd name="connsiteY5-66" fmla="*/ 2369390 h 4072005"/>
                <a:gd name="connsiteX6-67" fmla="*/ 2378962 w 3928574"/>
                <a:gd name="connsiteY6-68" fmla="*/ 0 h 4072005"/>
                <a:gd name="connsiteX0-69" fmla="*/ 2378962 w 3928574"/>
                <a:gd name="connsiteY0-70" fmla="*/ 0 h 4091150"/>
                <a:gd name="connsiteX1-71" fmla="*/ 3919002 w 3928574"/>
                <a:gd name="connsiteY1-72" fmla="*/ 1540041 h 4091150"/>
                <a:gd name="connsiteX2-73" fmla="*/ 3928574 w 3928574"/>
                <a:gd name="connsiteY2-74" fmla="*/ 3160450 h 4091150"/>
                <a:gd name="connsiteX3-75" fmla="*/ 2988301 w 3928574"/>
                <a:gd name="connsiteY3-76" fmla="*/ 4091150 h 4091150"/>
                <a:gd name="connsiteX4-77" fmla="*/ 1664327 w 3928574"/>
                <a:gd name="connsiteY4-78" fmla="*/ 4072005 h 4091150"/>
                <a:gd name="connsiteX5-79" fmla="*/ 0 w 3928574"/>
                <a:gd name="connsiteY5-80" fmla="*/ 2369390 h 4091150"/>
                <a:gd name="connsiteX6-81" fmla="*/ 2378962 w 3928574"/>
                <a:gd name="connsiteY6-82" fmla="*/ 0 h 409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928574" h="4091150">
                  <a:moveTo>
                    <a:pt x="2378962" y="0"/>
                  </a:moveTo>
                  <a:lnTo>
                    <a:pt x="3919002" y="1540041"/>
                  </a:lnTo>
                  <a:cubicBezTo>
                    <a:pt x="3922193" y="2080177"/>
                    <a:pt x="3925383" y="2620314"/>
                    <a:pt x="3928574" y="3160450"/>
                  </a:cubicBezTo>
                  <a:lnTo>
                    <a:pt x="2988301" y="4091150"/>
                  </a:lnTo>
                  <a:lnTo>
                    <a:pt x="1664327" y="4072005"/>
                  </a:lnTo>
                  <a:lnTo>
                    <a:pt x="0" y="2369390"/>
                  </a:lnTo>
                  <a:lnTo>
                    <a:pt x="2378962"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410"/>
            <p:cNvSpPr/>
            <p:nvPr/>
          </p:nvSpPr>
          <p:spPr>
            <a:xfrm>
              <a:off x="10675349" y="1207282"/>
              <a:ext cx="1540086" cy="3080171"/>
            </a:xfrm>
            <a:custGeom>
              <a:avLst/>
              <a:gdLst>
                <a:gd name="connsiteX0" fmla="*/ 1540086 w 1540086"/>
                <a:gd name="connsiteY0" fmla="*/ 0 h 3080171"/>
                <a:gd name="connsiteX1" fmla="*/ 1540086 w 1540086"/>
                <a:gd name="connsiteY1" fmla="*/ 3080171 h 3080171"/>
                <a:gd name="connsiteX2" fmla="*/ 0 w 1540086"/>
                <a:gd name="connsiteY2" fmla="*/ 1540086 h 3080171"/>
              </a:gdLst>
              <a:ahLst/>
              <a:cxnLst>
                <a:cxn ang="0">
                  <a:pos x="connsiteX0" y="connsiteY0"/>
                </a:cxn>
                <a:cxn ang="0">
                  <a:pos x="connsiteX1" y="connsiteY1"/>
                </a:cxn>
                <a:cxn ang="0">
                  <a:pos x="connsiteX2" y="connsiteY2"/>
                </a:cxn>
              </a:cxnLst>
              <a:rect l="l" t="t" r="r" b="b"/>
              <a:pathLst>
                <a:path w="1540086" h="3080171">
                  <a:moveTo>
                    <a:pt x="1540086" y="0"/>
                  </a:moveTo>
                  <a:lnTo>
                    <a:pt x="1540086" y="3080171"/>
                  </a:lnTo>
                  <a:lnTo>
                    <a:pt x="0" y="1540086"/>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413"/>
            <p:cNvSpPr/>
            <p:nvPr/>
          </p:nvSpPr>
          <p:spPr>
            <a:xfrm>
              <a:off x="8205657" y="485775"/>
              <a:ext cx="4009778" cy="2270021"/>
            </a:xfrm>
            <a:custGeom>
              <a:avLst/>
              <a:gdLst>
                <a:gd name="connsiteX0" fmla="*/ 12046 w 4009778"/>
                <a:gd name="connsiteY0" fmla="*/ 0 h 2486731"/>
                <a:gd name="connsiteX1" fmla="*/ 4009778 w 4009778"/>
                <a:gd name="connsiteY1" fmla="*/ 0 h 2486731"/>
                <a:gd name="connsiteX2" fmla="*/ 4009778 w 4009778"/>
                <a:gd name="connsiteY2" fmla="*/ 951638 h 2486731"/>
                <a:gd name="connsiteX3" fmla="*/ 2474685 w 4009778"/>
                <a:gd name="connsiteY3" fmla="*/ 2486731 h 2486731"/>
                <a:gd name="connsiteX4" fmla="*/ 0 w 4009778"/>
                <a:gd name="connsiteY4" fmla="*/ 12046 h 2486731"/>
                <a:gd name="connsiteX0-1" fmla="*/ 12046 w 4009778"/>
                <a:gd name="connsiteY0-2" fmla="*/ 0 h 2486731"/>
                <a:gd name="connsiteX1-3" fmla="*/ 4009778 w 4009778"/>
                <a:gd name="connsiteY1-4" fmla="*/ 0 h 2486731"/>
                <a:gd name="connsiteX2-5" fmla="*/ 4009778 w 4009778"/>
                <a:gd name="connsiteY2-6" fmla="*/ 795123 h 2486731"/>
                <a:gd name="connsiteX3-7" fmla="*/ 2474685 w 4009778"/>
                <a:gd name="connsiteY3-8" fmla="*/ 2486731 h 2486731"/>
                <a:gd name="connsiteX4-9" fmla="*/ 0 w 4009778"/>
                <a:gd name="connsiteY4-10" fmla="*/ 12046 h 2486731"/>
                <a:gd name="connsiteX5" fmla="*/ 12046 w 4009778"/>
                <a:gd name="connsiteY5" fmla="*/ 0 h 24867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009778" h="2486731">
                  <a:moveTo>
                    <a:pt x="12046" y="0"/>
                  </a:moveTo>
                  <a:lnTo>
                    <a:pt x="4009778" y="0"/>
                  </a:lnTo>
                  <a:lnTo>
                    <a:pt x="4009778" y="795123"/>
                  </a:lnTo>
                  <a:lnTo>
                    <a:pt x="2474685" y="2486731"/>
                  </a:lnTo>
                  <a:lnTo>
                    <a:pt x="0" y="12046"/>
                  </a:lnTo>
                  <a:lnTo>
                    <a:pt x="12046" y="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7" name="矩形 16"/>
          <p:cNvSpPr/>
          <p:nvPr userDrawn="1"/>
        </p:nvSpPr>
        <p:spPr>
          <a:xfrm>
            <a:off x="-31115" y="6783486"/>
            <a:ext cx="12244705" cy="75565"/>
          </a:xfrm>
          <a:prstGeom prst="rect">
            <a:avLst/>
          </a:prstGeom>
          <a:solidFill>
            <a:schemeClr val="accent2"/>
          </a:solidFill>
          <a:ln>
            <a:solidFill>
              <a:srgbClr val="018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
          <p:cNvPicPr>
            <a:picLocks noChangeAspect="1"/>
          </p:cNvPicPr>
          <p:nvPr userDrawn="1"/>
        </p:nvPicPr>
        <p:blipFill>
          <a:blip r:embed="rId5"/>
          <a:srcRect b="9202"/>
          <a:stretch>
            <a:fillRect/>
          </a:stretch>
        </p:blipFill>
        <p:spPr>
          <a:xfrm>
            <a:off x="1484630" y="17780"/>
            <a:ext cx="10728960" cy="375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4"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576126"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292255"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dirty="0"/>
          </a:p>
        </p:txBody>
      </p:sp>
      <p:sp>
        <p:nvSpPr>
          <p:cNvPr id="15" name="图片占位符 14"/>
          <p:cNvSpPr>
            <a:spLocks noGrp="1"/>
          </p:cNvSpPr>
          <p:nvPr>
            <p:ph type="pic" sz="quarter" idx="13"/>
          </p:nvPr>
        </p:nvSpPr>
        <p:spPr>
          <a:xfrm>
            <a:off x="8996560"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2"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874712"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6200315"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200315"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4130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67058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9281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229664"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841929"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454193"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dirty="0"/>
          </a:p>
        </p:txBody>
      </p:sp>
      <p:sp>
        <p:nvSpPr>
          <p:cNvPr id="15" name="图片占位符 14"/>
          <p:cNvSpPr>
            <a:spLocks noGrp="1"/>
          </p:cNvSpPr>
          <p:nvPr>
            <p:ph type="pic" sz="quarter" idx="13"/>
          </p:nvPr>
        </p:nvSpPr>
        <p:spPr>
          <a:xfrm>
            <a:off x="9066458"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2" Type="http://schemas.openxmlformats.org/officeDocument/2006/relationships/theme" Target="../theme/theme2.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2" Type="http://schemas.openxmlformats.org/officeDocument/2006/relationships/theme" Target="../theme/theme3.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31A7A-6D1B-4A49-A7BF-B3B4F68A910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D634B-7F46-4F53-985C-180EA2F8362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1D3D6-BCE0-4AFD-9D4D-CB0A2725C5D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482DD-DA66-410D-AC09-342A75300C8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4.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image" Target="../media/image17.png"/><Relationship Id="rId2" Type="http://schemas.openxmlformats.org/officeDocument/2006/relationships/tags" Target="../tags/tag49.xml"/><Relationship Id="rId1" Type="http://schemas.openxmlformats.org/officeDocument/2006/relationships/tags" Target="../tags/tag48.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4.xml"/><Relationship Id="rId5" Type="http://schemas.openxmlformats.org/officeDocument/2006/relationships/tags" Target="../tags/tag59.xml"/><Relationship Id="rId4" Type="http://schemas.openxmlformats.org/officeDocument/2006/relationships/image" Target="../media/image18.png"/><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69.xml"/><Relationship Id="rId7" Type="http://schemas.openxmlformats.org/officeDocument/2006/relationships/image" Target="../media/image20.png"/><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image" Target="../media/image19.png"/><Relationship Id="rId3" Type="http://schemas.openxmlformats.org/officeDocument/2006/relationships/tags" Target="../tags/tag66.xml"/><Relationship Id="rId2" Type="http://schemas.openxmlformats.org/officeDocument/2006/relationships/tags" Target="../tags/tag65.xml"/><Relationship Id="rId10" Type="http://schemas.openxmlformats.org/officeDocument/2006/relationships/notesSlide" Target="../notesSlides/notesSlide14.xml"/><Relationship Id="rId1" Type="http://schemas.openxmlformats.org/officeDocument/2006/relationships/tags" Target="../tags/tag64.xml"/></Relationships>
</file>

<file path=ppt/slides/_rels/slide16.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image" Target="../media/image24.png"/><Relationship Id="rId7" Type="http://schemas.openxmlformats.org/officeDocument/2006/relationships/tags" Target="../tags/tag73.xml"/><Relationship Id="rId6" Type="http://schemas.openxmlformats.org/officeDocument/2006/relationships/image" Target="../media/image23.png"/><Relationship Id="rId5" Type="http://schemas.openxmlformats.org/officeDocument/2006/relationships/tags" Target="../tags/tag72.xml"/><Relationship Id="rId4" Type="http://schemas.openxmlformats.org/officeDocument/2006/relationships/image" Target="../media/image22.png"/><Relationship Id="rId3" Type="http://schemas.openxmlformats.org/officeDocument/2006/relationships/tags" Target="../tags/tag71.xml"/><Relationship Id="rId2" Type="http://schemas.openxmlformats.org/officeDocument/2006/relationships/image" Target="../media/image21.png"/><Relationship Id="rId16" Type="http://schemas.openxmlformats.org/officeDocument/2006/relationships/notesSlide" Target="../notesSlides/notesSlide15.xml"/><Relationship Id="rId15" Type="http://schemas.openxmlformats.org/officeDocument/2006/relationships/slideLayout" Target="../slideLayouts/slideLayout4.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image" Target="../media/image26.png"/><Relationship Id="rId11" Type="http://schemas.openxmlformats.org/officeDocument/2006/relationships/tags" Target="../tags/tag75.xml"/><Relationship Id="rId10" Type="http://schemas.openxmlformats.org/officeDocument/2006/relationships/image" Target="../media/image25.png"/><Relationship Id="rId1" Type="http://schemas.openxmlformats.org/officeDocument/2006/relationships/tags" Target="../tags/tag70.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image" Target="../media/image29.png"/><Relationship Id="rId5" Type="http://schemas.openxmlformats.org/officeDocument/2006/relationships/tags" Target="../tags/tag80.xml"/><Relationship Id="rId4" Type="http://schemas.openxmlformats.org/officeDocument/2006/relationships/image" Target="../media/image28.png"/><Relationship Id="rId3" Type="http://schemas.openxmlformats.org/officeDocument/2006/relationships/tags" Target="../tags/tag79.xml"/><Relationship Id="rId2" Type="http://schemas.openxmlformats.org/officeDocument/2006/relationships/image" Target="../media/image27.png"/><Relationship Id="rId10" Type="http://schemas.openxmlformats.org/officeDocument/2006/relationships/notesSlide" Target="../notesSlides/notesSlide16.xml"/><Relationship Id="rId1" Type="http://schemas.openxmlformats.org/officeDocument/2006/relationships/tags" Target="../tags/tag78.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4.xml"/><Relationship Id="rId2" Type="http://schemas.openxmlformats.org/officeDocument/2006/relationships/tags" Target="../tags/tag84.xml"/><Relationship Id="rId1" Type="http://schemas.openxmlformats.org/officeDocument/2006/relationships/tags" Target="../tags/tag83.xml"/></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4.xml"/><Relationship Id="rId7" Type="http://schemas.openxmlformats.org/officeDocument/2006/relationships/tags" Target="../tags/tag89.xml"/><Relationship Id="rId6" Type="http://schemas.openxmlformats.org/officeDocument/2006/relationships/image" Target="../media/image31.png"/><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image" Target="../media/image30.png"/><Relationship Id="rId2" Type="http://schemas.openxmlformats.org/officeDocument/2006/relationships/tags" Target="../tags/tag86.xml"/><Relationship Id="rId1" Type="http://schemas.openxmlformats.org/officeDocument/2006/relationships/tags" Target="../tags/tag85.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xml"/><Relationship Id="rId2" Type="http://schemas.openxmlformats.org/officeDocument/2006/relationships/tags" Target="../tags/tag5.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4.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image" Target="../media/image33.png"/><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image" Target="../media/image32.png"/><Relationship Id="rId1" Type="http://schemas.openxmlformats.org/officeDocument/2006/relationships/tags" Target="../tags/tag90.xml"/></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4.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image" Target="../media/image34.png"/><Relationship Id="rId2" Type="http://schemas.openxmlformats.org/officeDocument/2006/relationships/tags" Target="../tags/tag96.xml"/><Relationship Id="rId1" Type="http://schemas.openxmlformats.org/officeDocument/2006/relationships/tags" Target="../tags/tag95.xml"/></Relationships>
</file>

<file path=ppt/slides/_rels/slide22.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image" Target="../media/image35.png"/><Relationship Id="rId3" Type="http://schemas.openxmlformats.org/officeDocument/2006/relationships/tags" Target="../tags/tag101.xml"/><Relationship Id="rId2" Type="http://schemas.openxmlformats.org/officeDocument/2006/relationships/tags" Target="../tags/tag100.xml"/><Relationship Id="rId14" Type="http://schemas.openxmlformats.org/officeDocument/2006/relationships/notesSlide" Target="../notesSlides/notesSlide21.xml"/><Relationship Id="rId13" Type="http://schemas.openxmlformats.org/officeDocument/2006/relationships/slideLayout" Target="../slideLayouts/slideLayout4.xml"/><Relationship Id="rId12" Type="http://schemas.openxmlformats.org/officeDocument/2006/relationships/tags" Target="../tags/tag107.xml"/><Relationship Id="rId11" Type="http://schemas.openxmlformats.org/officeDocument/2006/relationships/image" Target="../media/image37.png"/><Relationship Id="rId10" Type="http://schemas.openxmlformats.org/officeDocument/2006/relationships/tags" Target="../tags/tag106.xml"/><Relationship Id="rId1" Type="http://schemas.openxmlformats.org/officeDocument/2006/relationships/tags" Target="../tags/tag99.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4.xml"/><Relationship Id="rId2" Type="http://schemas.openxmlformats.org/officeDocument/2006/relationships/tags" Target="../tags/tag109.xml"/><Relationship Id="rId1" Type="http://schemas.openxmlformats.org/officeDocument/2006/relationships/tags" Target="../tags/tag108.xml"/></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image" Target="../media/image38.png"/><Relationship Id="rId2" Type="http://schemas.openxmlformats.org/officeDocument/2006/relationships/tags" Target="../tags/tag111.xml"/><Relationship Id="rId1" Type="http://schemas.openxmlformats.org/officeDocument/2006/relationships/tags" Target="../tags/tag110.xml"/></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4.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image" Target="../media/image39.png"/><Relationship Id="rId2" Type="http://schemas.openxmlformats.org/officeDocument/2006/relationships/tags" Target="../tags/tag115.xml"/><Relationship Id="rId1" Type="http://schemas.openxmlformats.org/officeDocument/2006/relationships/tags" Target="../tags/tag114.xml"/></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4.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image" Target="../media/image40.png"/><Relationship Id="rId1" Type="http://schemas.openxmlformats.org/officeDocument/2006/relationships/tags" Target="../tags/tag118.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image" Target="../media/image42.jpeg"/><Relationship Id="rId3" Type="http://schemas.openxmlformats.org/officeDocument/2006/relationships/tags" Target="../tags/tag123.xml"/><Relationship Id="rId2" Type="http://schemas.openxmlformats.org/officeDocument/2006/relationships/image" Target="../media/image41.jpeg"/><Relationship Id="rId10" Type="http://schemas.openxmlformats.org/officeDocument/2006/relationships/notesSlide" Target="../notesSlides/notesSlide26.xml"/><Relationship Id="rId1" Type="http://schemas.openxmlformats.org/officeDocument/2006/relationships/tags" Target="../tags/tag122.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4.xml"/><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s>
</file>

<file path=ppt/slides/_rels/slide3.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image" Target="../media/image11.png"/><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image" Target="../media/image10.png"/><Relationship Id="rId3" Type="http://schemas.openxmlformats.org/officeDocument/2006/relationships/tags" Target="../tags/tag7.xml"/><Relationship Id="rId2" Type="http://schemas.openxmlformats.org/officeDocument/2006/relationships/image" Target="../media/image9.png"/><Relationship Id="rId13" Type="http://schemas.openxmlformats.org/officeDocument/2006/relationships/notesSlide" Target="../notesSlides/notesSlide3.xml"/><Relationship Id="rId12" Type="http://schemas.openxmlformats.org/officeDocument/2006/relationships/slideLayout" Target="../slideLayouts/slideLayout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4.xml"/><Relationship Id="rId5" Type="http://schemas.openxmlformats.org/officeDocument/2006/relationships/tags" Target="../tags/tag137.xml"/><Relationship Id="rId4" Type="http://schemas.openxmlformats.org/officeDocument/2006/relationships/image" Target="../media/image43.png"/><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4.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4.xml"/><Relationship Id="rId5" Type="http://schemas.openxmlformats.org/officeDocument/2006/relationships/tags" Target="../tags/tag144.xml"/><Relationship Id="rId4" Type="http://schemas.openxmlformats.org/officeDocument/2006/relationships/image" Target="../media/image44.png"/><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4.xml"/><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51.xml"/><Relationship Id="rId4" Type="http://schemas.openxmlformats.org/officeDocument/2006/relationships/image" Target="../media/image45.png"/><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4.xml"/><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4.xml"/><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4.xml"/><Relationship Id="rId4" Type="http://schemas.openxmlformats.org/officeDocument/2006/relationships/tags" Target="../tags/tag160.xml"/><Relationship Id="rId3" Type="http://schemas.openxmlformats.org/officeDocument/2006/relationships/image" Target="../media/image46.png"/><Relationship Id="rId2" Type="http://schemas.openxmlformats.org/officeDocument/2006/relationships/tags" Target="../tags/tag159.xml"/><Relationship Id="rId1" Type="http://schemas.openxmlformats.org/officeDocument/2006/relationships/tags" Target="../tags/tag158.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4.xml"/><Relationship Id="rId2" Type="http://schemas.openxmlformats.org/officeDocument/2006/relationships/tags" Target="../tags/tag162.xml"/><Relationship Id="rId1" Type="http://schemas.openxmlformats.org/officeDocument/2006/relationships/tags" Target="../tags/tag161.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5.xml"/><Relationship Id="rId2" Type="http://schemas.openxmlformats.org/officeDocument/2006/relationships/tags" Target="../tags/tag164.xml"/><Relationship Id="rId1" Type="http://schemas.openxmlformats.org/officeDocument/2006/relationships/tags" Target="../tags/tag163.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4.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image" Target="../media/image12.png"/><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image" Target="../media/image14.png"/><Relationship Id="rId3" Type="http://schemas.openxmlformats.org/officeDocument/2006/relationships/tags" Target="../tags/tag30.xml"/><Relationship Id="rId2" Type="http://schemas.openxmlformats.org/officeDocument/2006/relationships/image" Target="../media/image13.png"/><Relationship Id="rId1" Type="http://schemas.openxmlformats.org/officeDocument/2006/relationships/tags" Target="../tags/tag29.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4.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image" Target="../media/image15.png"/><Relationship Id="rId1" Type="http://schemas.openxmlformats.org/officeDocument/2006/relationships/tags" Target="../tags/tag34.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image" Target="../media/image16.png"/><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024351" y="4667080"/>
            <a:ext cx="3340100" cy="630942"/>
          </a:xfrm>
          <a:prstGeom prst="rect">
            <a:avLst/>
          </a:prstGeom>
          <a:noFill/>
        </p:spPr>
        <p:txBody>
          <a:bodyPr wrap="square" rtlCol="0">
            <a:spAutoFit/>
          </a:bodyPr>
          <a:lstStyle/>
          <a:p>
            <a:pPr algn="ctr" fontAlgn="auto">
              <a:lnSpc>
                <a:spcPts val="4200"/>
              </a:lnSpc>
            </a:pPr>
            <a:r>
              <a:rPr lang="zh-CN" altLang="en-US" sz="2400" dirty="0">
                <a:latin typeface="微软雅黑 Light" panose="020B0502040204020203" pitchFamily="34" charset="-122"/>
                <a:ea typeface="微软雅黑 Light" panose="020B0502040204020203" pitchFamily="34" charset="-122"/>
              </a:rPr>
              <a:t>主讲人</a:t>
            </a:r>
            <a:r>
              <a:rPr lang="zh-CN" altLang="en-US" sz="2400" dirty="0" smtClean="0">
                <a:latin typeface="微软雅黑 Light" panose="020B0502040204020203" pitchFamily="34" charset="-122"/>
                <a:ea typeface="微软雅黑 Light" panose="020B0502040204020203" pitchFamily="34" charset="-122"/>
              </a:rPr>
              <a:t>：何凤媛</a:t>
            </a:r>
            <a:endParaRPr lang="zh-CN" altLang="en-US" sz="2400" dirty="0">
              <a:latin typeface="微软雅黑 Light" panose="020B0502040204020203" pitchFamily="34" charset="-122"/>
              <a:ea typeface="微软雅黑 Light" panose="020B0502040204020203" pitchFamily="34" charset="-122"/>
            </a:endParaRPr>
          </a:p>
        </p:txBody>
      </p:sp>
      <p:sp>
        <p:nvSpPr>
          <p:cNvPr id="3" name="文本框 2"/>
          <p:cNvSpPr txBox="1"/>
          <p:nvPr>
            <p:custDataLst>
              <p:tags r:id="rId2"/>
            </p:custDataLst>
          </p:nvPr>
        </p:nvSpPr>
        <p:spPr>
          <a:xfrm>
            <a:off x="647065" y="2498090"/>
            <a:ext cx="5996305" cy="2122805"/>
          </a:xfrm>
          <a:prstGeom prst="rect">
            <a:avLst/>
          </a:prstGeom>
          <a:noFill/>
          <a:effectLst/>
        </p:spPr>
        <p:txBody>
          <a:bodyPr wrap="square" rtlCol="0">
            <a:spAutoFit/>
            <a:scene3d>
              <a:camera prst="orthographicFront"/>
              <a:lightRig rig="threePt" dir="t"/>
            </a:scene3d>
            <a:sp3d contourW="12700"/>
          </a:bodyPr>
          <a:lstStyle/>
          <a:p>
            <a:pPr algn="ctr">
              <a:lnSpc>
                <a:spcPct val="150000"/>
              </a:lnSpc>
            </a:pPr>
            <a:r>
              <a:rPr lang="zh-CN" altLang="en-US" sz="5200" b="1" dirty="0">
                <a:solidFill>
                  <a:srgbClr val="C00000"/>
                </a:solidFill>
                <a:effectLst>
                  <a:outerShdw blurRad="50800" dist="38100" dir="2700000" algn="tl" rotWithShape="0">
                    <a:prstClr val="black">
                      <a:alpha val="40000"/>
                    </a:prstClr>
                  </a:outerShdw>
                </a:effectLst>
                <a:latin typeface="+mn-ea"/>
              </a:rPr>
              <a:t>党史概述</a:t>
            </a:r>
            <a:endParaRPr lang="zh-CN" altLang="en-US" sz="5200" b="1" dirty="0">
              <a:solidFill>
                <a:srgbClr val="C00000"/>
              </a:solidFill>
              <a:effectLst>
                <a:outerShdw blurRad="50800" dist="38100" dir="2700000" algn="tl" rotWithShape="0">
                  <a:prstClr val="black">
                    <a:alpha val="40000"/>
                  </a:prstClr>
                </a:outerShdw>
              </a:effectLst>
              <a:latin typeface="+mn-ea"/>
            </a:endParaRPr>
          </a:p>
          <a:p>
            <a:pPr algn="r">
              <a:lnSpc>
                <a:spcPct val="150000"/>
              </a:lnSpc>
            </a:pPr>
            <a:r>
              <a:rPr lang="en-US" altLang="zh-CN" sz="3600" b="1" dirty="0">
                <a:solidFill>
                  <a:srgbClr val="0070C0"/>
                </a:solidFill>
                <a:effectLst>
                  <a:outerShdw blurRad="50800" dist="38100" dir="2700000" algn="tl" rotWithShape="0">
                    <a:prstClr val="black">
                      <a:alpha val="40000"/>
                    </a:prstClr>
                  </a:outerShdw>
                </a:effectLst>
                <a:latin typeface="微软雅黑 Light" panose="020B0502040204020203" pitchFamily="34" charset="-122"/>
                <a:ea typeface="微软雅黑 Light" panose="020B0502040204020203" pitchFamily="34" charset="-122"/>
              </a:rPr>
              <a:t>——</a:t>
            </a:r>
            <a:r>
              <a:rPr lang="zh-CN" altLang="en-US" sz="3600" b="1" dirty="0">
                <a:solidFill>
                  <a:srgbClr val="0070C0"/>
                </a:solidFill>
                <a:effectLst>
                  <a:outerShdw blurRad="50800" dist="38100" dir="2700000" algn="tl" rotWithShape="0">
                    <a:prstClr val="black">
                      <a:alpha val="40000"/>
                    </a:prstClr>
                  </a:outerShdw>
                </a:effectLst>
                <a:latin typeface="微软雅黑 Light" panose="020B0502040204020203" pitchFamily="34" charset="-122"/>
                <a:ea typeface="微软雅黑 Light" panose="020B0502040204020203" pitchFamily="34" charset="-122"/>
              </a:rPr>
              <a:t>从石库门到天安门</a:t>
            </a:r>
            <a:endParaRPr lang="zh-CN" altLang="en-US" sz="3600" b="1" dirty="0">
              <a:solidFill>
                <a:srgbClr val="0070C0"/>
              </a:solidFill>
              <a:effectLst>
                <a:outerShdw blurRad="50800" dist="38100" dir="2700000" algn="tl" rotWithShape="0">
                  <a:prstClr val="black">
                    <a:alpha val="40000"/>
                  </a:prstClr>
                </a:outerShdw>
              </a:effectLst>
              <a:latin typeface="微软雅黑 Light" panose="020B0502040204020203" pitchFamily="34" charset="-122"/>
              <a:ea typeface="微软雅黑 Light" panose="020B0502040204020203" pitchFamily="34"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53390" y="758825"/>
            <a:ext cx="10784840" cy="645160"/>
          </a:xfrm>
          <a:prstGeom prst="rect">
            <a:avLst/>
          </a:prstGeom>
          <a:noFill/>
        </p:spPr>
        <p:txBody>
          <a:bodyPr wrap="square" rtlCol="0">
            <a:spAutoFit/>
          </a:bodyPr>
          <a:p>
            <a:pPr algn="ctr"/>
            <a:r>
              <a:rPr lang="en-US" altLang="zh-CN" sz="3600" b="1">
                <a:solidFill>
                  <a:srgbClr val="C00000"/>
                </a:solidFill>
              </a:rPr>
              <a:t>1927</a:t>
            </a:r>
            <a:r>
              <a:rPr lang="zh-CN" altLang="en-US" sz="3600" b="1">
                <a:solidFill>
                  <a:srgbClr val="C00000"/>
                </a:solidFill>
              </a:rPr>
              <a:t>年</a:t>
            </a:r>
            <a:r>
              <a:rPr lang="en-US" altLang="zh-CN" sz="3600" b="1">
                <a:solidFill>
                  <a:srgbClr val="C00000"/>
                </a:solidFill>
              </a:rPr>
              <a:t>9</a:t>
            </a:r>
            <a:r>
              <a:rPr lang="zh-CN" altLang="en-US" sz="3600" b="1">
                <a:solidFill>
                  <a:srgbClr val="C00000"/>
                </a:solidFill>
              </a:rPr>
              <a:t>月</a:t>
            </a:r>
            <a:r>
              <a:rPr lang="zh-CN" altLang="en-US" sz="3600" b="1">
                <a:solidFill>
                  <a:srgbClr val="C00000"/>
                </a:solidFill>
              </a:rPr>
              <a:t>秋收起义</a:t>
            </a:r>
            <a:endParaRPr lang="zh-CN" altLang="en-US" sz="3600" b="1">
              <a:solidFill>
                <a:srgbClr val="C00000"/>
              </a:solidFill>
            </a:endParaRPr>
          </a:p>
        </p:txBody>
      </p:sp>
      <p:sp>
        <p:nvSpPr>
          <p:cNvPr id="4" name="文本框 3"/>
          <p:cNvSpPr txBox="1"/>
          <p:nvPr>
            <p:custDataLst>
              <p:tags r:id="rId2"/>
            </p:custDataLst>
          </p:nvPr>
        </p:nvSpPr>
        <p:spPr>
          <a:xfrm>
            <a:off x="2774315" y="1670685"/>
            <a:ext cx="5918200" cy="521970"/>
          </a:xfrm>
          <a:prstGeom prst="rect">
            <a:avLst/>
          </a:prstGeom>
          <a:noFill/>
        </p:spPr>
        <p:txBody>
          <a:bodyPr wrap="square" rtlCol="0">
            <a:spAutoFit/>
          </a:bodyPr>
          <a:p>
            <a:pPr algn="ctr"/>
            <a:r>
              <a:rPr lang="zh-CN" altLang="en-US" sz="2800" b="1">
                <a:solidFill>
                  <a:srgbClr val="0070C0"/>
                </a:solidFill>
              </a:rPr>
              <a:t>从进攻大城市到向农村进军</a:t>
            </a:r>
            <a:endParaRPr lang="zh-CN" altLang="en-US" sz="2800" b="1">
              <a:solidFill>
                <a:srgbClr val="0070C0"/>
              </a:solidFill>
            </a:endParaRPr>
          </a:p>
        </p:txBody>
      </p:sp>
      <p:sp>
        <p:nvSpPr>
          <p:cNvPr id="5" name="文本框 4"/>
          <p:cNvSpPr txBox="1"/>
          <p:nvPr>
            <p:custDataLst>
              <p:tags r:id="rId3"/>
            </p:custDataLst>
          </p:nvPr>
        </p:nvSpPr>
        <p:spPr>
          <a:xfrm>
            <a:off x="606425" y="2393315"/>
            <a:ext cx="10478770" cy="3415030"/>
          </a:xfrm>
          <a:prstGeom prst="rect">
            <a:avLst/>
          </a:prstGeom>
          <a:noFill/>
        </p:spPr>
        <p:txBody>
          <a:bodyPr wrap="square" rtlCol="0">
            <a:spAutoFit/>
          </a:bodyPr>
          <a:p>
            <a:pPr marL="342900" indent="-342900" fontAlgn="auto">
              <a:lnSpc>
                <a:spcPct val="150000"/>
              </a:lnSpc>
              <a:buFont typeface="Wingdings" panose="05000000000000000000" pitchFamily="2" charset="2"/>
              <a:buChar char="n"/>
            </a:pPr>
            <a:r>
              <a:rPr lang="zh-CN" altLang="en-US" sz="2400" b="1">
                <a:solidFill>
                  <a:srgbClr val="0070C0"/>
                </a:solidFill>
                <a:latin typeface="+mn-ea"/>
                <a:cs typeface="+mn-ea"/>
              </a:rPr>
              <a:t>开始</a:t>
            </a:r>
            <a:r>
              <a:rPr lang="zh-CN" altLang="en-US" sz="2400">
                <a:latin typeface="+mn-ea"/>
                <a:cs typeface="+mn-ea"/>
              </a:rPr>
              <a:t>：以攻打中心城市长沙为目标，由于遭到远比自己强大的反革命军队的抵抗，损失严重。</a:t>
            </a:r>
            <a:endParaRPr lang="zh-CN" altLang="en-US" sz="2400">
              <a:latin typeface="+mn-ea"/>
              <a:cs typeface="+mn-ea"/>
            </a:endParaRPr>
          </a:p>
          <a:p>
            <a:pPr marL="342900" indent="-342900" fontAlgn="auto">
              <a:lnSpc>
                <a:spcPct val="150000"/>
              </a:lnSpc>
              <a:buFont typeface="Wingdings" panose="05000000000000000000" pitchFamily="2" charset="2"/>
              <a:buChar char="n"/>
            </a:pPr>
            <a:r>
              <a:rPr lang="zh-CN" altLang="en-US" sz="2400" b="1">
                <a:solidFill>
                  <a:srgbClr val="0070C0"/>
                </a:solidFill>
                <a:latin typeface="+mn-ea"/>
                <a:cs typeface="+mn-ea"/>
              </a:rPr>
              <a:t>而后</a:t>
            </a:r>
            <a:r>
              <a:rPr lang="zh-CN" altLang="en-US" sz="2400">
                <a:latin typeface="+mn-ea"/>
                <a:cs typeface="+mn-ea"/>
              </a:rPr>
              <a:t>：毛泽东果断改变原有部署，下令各路起义部队停止进攻，退到浏阳文家市集中。</a:t>
            </a:r>
            <a:endParaRPr lang="zh-CN" altLang="en-US" sz="2400">
              <a:latin typeface="+mn-ea"/>
              <a:cs typeface="+mn-ea"/>
            </a:endParaRPr>
          </a:p>
          <a:p>
            <a:pPr marL="342900" indent="-342900" fontAlgn="auto">
              <a:lnSpc>
                <a:spcPct val="150000"/>
              </a:lnSpc>
              <a:buFont typeface="Wingdings" panose="05000000000000000000" pitchFamily="2" charset="2"/>
              <a:buChar char="n"/>
            </a:pPr>
            <a:r>
              <a:rPr lang="en-US" altLang="zh-CN" sz="2400" b="1">
                <a:solidFill>
                  <a:srgbClr val="0070C0"/>
                </a:solidFill>
                <a:latin typeface="+mn-ea"/>
                <a:cs typeface="+mn-ea"/>
              </a:rPr>
              <a:t>9</a:t>
            </a:r>
            <a:r>
              <a:rPr lang="zh-CN" altLang="en-US" sz="2400" b="1">
                <a:solidFill>
                  <a:srgbClr val="0070C0"/>
                </a:solidFill>
                <a:latin typeface="+mn-ea"/>
                <a:cs typeface="+mn-ea"/>
              </a:rPr>
              <a:t>月</a:t>
            </a:r>
            <a:r>
              <a:rPr lang="en-US" altLang="zh-CN" sz="2400" b="1">
                <a:solidFill>
                  <a:srgbClr val="0070C0"/>
                </a:solidFill>
                <a:latin typeface="+mn-ea"/>
                <a:cs typeface="+mn-ea"/>
              </a:rPr>
              <a:t>19</a:t>
            </a:r>
            <a:r>
              <a:rPr lang="zh-CN" altLang="en-US" sz="2400" b="1">
                <a:solidFill>
                  <a:srgbClr val="0070C0"/>
                </a:solidFill>
                <a:latin typeface="+mn-ea"/>
                <a:cs typeface="+mn-ea"/>
              </a:rPr>
              <a:t>日</a:t>
            </a:r>
            <a:r>
              <a:rPr lang="zh-CN" altLang="en-US" sz="2400">
                <a:latin typeface="+mn-ea"/>
                <a:cs typeface="+mn-ea"/>
              </a:rPr>
              <a:t>：毛泽东在文家市主持召开会议，决定把起义军向南转移到敌人统治力量薄弱的农村山区，寻找落脚点，以</a:t>
            </a:r>
            <a:r>
              <a:rPr lang="zh-CN" altLang="en-US" sz="2400" b="1">
                <a:solidFill>
                  <a:srgbClr val="0070C0"/>
                </a:solidFill>
                <a:latin typeface="+mn-ea"/>
                <a:cs typeface="+mn-ea"/>
              </a:rPr>
              <a:t>保存革命力量，再图发展</a:t>
            </a:r>
            <a:r>
              <a:rPr lang="zh-CN" altLang="en-US" sz="2400">
                <a:latin typeface="+mn-ea"/>
                <a:cs typeface="+mn-ea"/>
              </a:rPr>
              <a:t>。</a:t>
            </a:r>
            <a:endParaRPr lang="zh-CN" altLang="en-US" sz="2400">
              <a:latin typeface="+mn-ea"/>
              <a:cs typeface="+mn-ea"/>
            </a:endParaRPr>
          </a:p>
        </p:txBody>
      </p:sp>
    </p:spTree>
    <p:custDataLst>
      <p:tags r:id="rId4"/>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607695" y="786765"/>
            <a:ext cx="10784840" cy="1753235"/>
          </a:xfrm>
          <a:prstGeom prst="rect">
            <a:avLst/>
          </a:prstGeom>
          <a:noFill/>
        </p:spPr>
        <p:txBody>
          <a:bodyPr wrap="square" rtlCol="0">
            <a:spAutoFit/>
          </a:bodyPr>
          <a:p>
            <a:pPr algn="ctr" fontAlgn="auto">
              <a:lnSpc>
                <a:spcPct val="150000"/>
              </a:lnSpc>
            </a:pPr>
            <a:r>
              <a:rPr lang="en-US" altLang="zh-CN" sz="3600" b="1">
                <a:solidFill>
                  <a:srgbClr val="C00000"/>
                </a:solidFill>
                <a:latin typeface="+mn-ea"/>
                <a:cs typeface="+mn-ea"/>
              </a:rPr>
              <a:t>1927</a:t>
            </a:r>
            <a:r>
              <a:rPr lang="zh-CN" altLang="en-US" sz="3600" b="1">
                <a:solidFill>
                  <a:srgbClr val="C00000"/>
                </a:solidFill>
                <a:latin typeface="+mn-ea"/>
                <a:cs typeface="+mn-ea"/>
              </a:rPr>
              <a:t>年</a:t>
            </a:r>
            <a:r>
              <a:rPr lang="en-US" altLang="zh-CN" sz="3600" b="1">
                <a:solidFill>
                  <a:srgbClr val="C00000"/>
                </a:solidFill>
                <a:latin typeface="+mn-ea"/>
                <a:cs typeface="+mn-ea"/>
              </a:rPr>
              <a:t>10</a:t>
            </a:r>
            <a:r>
              <a:rPr lang="zh-CN" altLang="en-US" sz="3600" b="1">
                <a:solidFill>
                  <a:srgbClr val="C00000"/>
                </a:solidFill>
                <a:latin typeface="+mn-ea"/>
                <a:cs typeface="+mn-ea"/>
              </a:rPr>
              <a:t>月  毛泽东创建第一个农村革命根据地</a:t>
            </a:r>
            <a:endParaRPr lang="zh-CN" altLang="en-US" sz="3600" b="1">
              <a:solidFill>
                <a:srgbClr val="C00000"/>
              </a:solidFill>
              <a:latin typeface="+mn-ea"/>
              <a:cs typeface="+mn-ea"/>
            </a:endParaRPr>
          </a:p>
          <a:p>
            <a:pPr algn="ctr" fontAlgn="auto">
              <a:lnSpc>
                <a:spcPct val="150000"/>
              </a:lnSpc>
            </a:pPr>
            <a:r>
              <a:rPr lang="en-US" altLang="zh-CN" sz="3600" b="1">
                <a:solidFill>
                  <a:srgbClr val="C00000"/>
                </a:solidFill>
                <a:latin typeface="+mn-ea"/>
                <a:cs typeface="+mn-ea"/>
              </a:rPr>
              <a:t>——</a:t>
            </a:r>
            <a:r>
              <a:rPr lang="zh-CN" altLang="en-US" sz="3600" b="1">
                <a:solidFill>
                  <a:srgbClr val="C00000"/>
                </a:solidFill>
                <a:latin typeface="+mn-ea"/>
                <a:cs typeface="+mn-ea"/>
              </a:rPr>
              <a:t>井冈山革命根据地</a:t>
            </a:r>
            <a:endParaRPr lang="zh-CN" altLang="en-US" sz="3600" b="1">
              <a:solidFill>
                <a:srgbClr val="C00000"/>
              </a:solidFill>
              <a:latin typeface="+mn-ea"/>
              <a:cs typeface="+mn-ea"/>
            </a:endParaRPr>
          </a:p>
        </p:txBody>
      </p:sp>
      <p:pic>
        <p:nvPicPr>
          <p:cNvPr id="2" name="图片 1"/>
          <p:cNvPicPr>
            <a:picLocks noChangeAspect="1"/>
          </p:cNvPicPr>
          <p:nvPr>
            <p:custDataLst>
              <p:tags r:id="rId2"/>
            </p:custDataLst>
          </p:nvPr>
        </p:nvPicPr>
        <p:blipFill>
          <a:blip r:embed="rId3"/>
          <a:stretch>
            <a:fillRect/>
          </a:stretch>
        </p:blipFill>
        <p:spPr>
          <a:xfrm>
            <a:off x="802005" y="2743200"/>
            <a:ext cx="5470525" cy="3646805"/>
          </a:xfrm>
          <a:prstGeom prst="rect">
            <a:avLst/>
          </a:prstGeom>
          <a:effectLst>
            <a:outerShdw blurRad="50800" dist="38100" dir="5400000" algn="t" rotWithShape="0">
              <a:prstClr val="black">
                <a:alpha val="40000"/>
              </a:prstClr>
            </a:outerShdw>
          </a:effectLst>
        </p:spPr>
      </p:pic>
      <p:sp>
        <p:nvSpPr>
          <p:cNvPr id="5" name="文本框 4"/>
          <p:cNvSpPr txBox="1"/>
          <p:nvPr>
            <p:custDataLst>
              <p:tags r:id="rId4"/>
            </p:custDataLst>
          </p:nvPr>
        </p:nvSpPr>
        <p:spPr>
          <a:xfrm>
            <a:off x="6487160" y="2540000"/>
            <a:ext cx="5238750" cy="4061460"/>
          </a:xfrm>
          <a:prstGeom prst="rect">
            <a:avLst/>
          </a:prstGeom>
          <a:noFill/>
        </p:spPr>
        <p:txBody>
          <a:bodyPr wrap="square" rtlCol="0" anchor="t">
            <a:spAutoFit/>
          </a:bodyPr>
          <a:p>
            <a:pPr fontAlgn="auto">
              <a:lnSpc>
                <a:spcPct val="150000"/>
              </a:lnSpc>
            </a:pPr>
            <a:r>
              <a:rPr lang="zh-CN" altLang="en-US" sz="2800" b="1">
                <a:solidFill>
                  <a:srgbClr val="0070C0"/>
                </a:solidFill>
                <a:latin typeface="+mn-ea"/>
                <a:cs typeface="+mn-ea"/>
                <a:sym typeface="+mn-ea"/>
              </a:rPr>
              <a:t>原因：</a:t>
            </a:r>
            <a:endParaRPr lang="en-US" altLang="zh-CN" sz="2800" b="1">
              <a:solidFill>
                <a:srgbClr val="0070C0"/>
              </a:solidFill>
              <a:latin typeface="+mn-ea"/>
              <a:cs typeface="+mn-ea"/>
              <a:sym typeface="+mn-ea"/>
            </a:endParaRPr>
          </a:p>
          <a:p>
            <a:pPr fontAlgn="auto">
              <a:lnSpc>
                <a:spcPct val="150000"/>
              </a:lnSpc>
            </a:pPr>
            <a:r>
              <a:rPr lang="en-US" altLang="zh-CN" sz="2400">
                <a:latin typeface="+mn-ea"/>
                <a:cs typeface="+mn-ea"/>
                <a:sym typeface="+mn-ea"/>
              </a:rPr>
              <a:t>1</a:t>
            </a:r>
            <a:r>
              <a:rPr lang="zh-CN" altLang="en-US" sz="2400">
                <a:latin typeface="+mn-ea"/>
                <a:cs typeface="+mn-ea"/>
                <a:sym typeface="+mn-ea"/>
              </a:rPr>
              <a:t>、井冈山远离国民党的统治，远离中心城市和交通要道</a:t>
            </a:r>
            <a:endParaRPr lang="zh-CN" altLang="en-US" sz="2400">
              <a:latin typeface="+mn-ea"/>
              <a:cs typeface="+mn-ea"/>
              <a:sym typeface="+mn-ea"/>
            </a:endParaRPr>
          </a:p>
          <a:p>
            <a:pPr fontAlgn="auto">
              <a:lnSpc>
                <a:spcPct val="150000"/>
              </a:lnSpc>
            </a:pPr>
            <a:r>
              <a:rPr lang="en-US" altLang="zh-CN" sz="2400">
                <a:latin typeface="+mn-ea"/>
                <a:cs typeface="+mn-ea"/>
                <a:sym typeface="+mn-ea"/>
              </a:rPr>
              <a:t>2</a:t>
            </a:r>
            <a:r>
              <a:rPr lang="zh-CN" altLang="en-US" sz="2400">
                <a:latin typeface="+mn-ea"/>
                <a:cs typeface="+mn-ea"/>
                <a:sym typeface="+mn-ea"/>
              </a:rPr>
              <a:t>、群众基础比较好</a:t>
            </a:r>
            <a:endParaRPr lang="zh-CN" altLang="en-US" sz="2400">
              <a:latin typeface="+mn-ea"/>
              <a:cs typeface="+mn-ea"/>
            </a:endParaRPr>
          </a:p>
          <a:p>
            <a:pPr fontAlgn="auto">
              <a:lnSpc>
                <a:spcPct val="150000"/>
              </a:lnSpc>
            </a:pPr>
            <a:r>
              <a:rPr lang="en-US" altLang="zh-CN" sz="2400">
                <a:latin typeface="+mn-ea"/>
                <a:cs typeface="+mn-ea"/>
                <a:sym typeface="+mn-ea"/>
              </a:rPr>
              <a:t>3</a:t>
            </a:r>
            <a:r>
              <a:rPr lang="zh-CN" altLang="en-US" sz="2400">
                <a:latin typeface="+mn-ea"/>
                <a:cs typeface="+mn-ea"/>
                <a:sym typeface="+mn-ea"/>
              </a:rPr>
              <a:t>、自给自足的农村经济，能够满足一般的革命根据地所需的要求</a:t>
            </a:r>
            <a:endParaRPr lang="zh-CN" altLang="en-US" sz="2400">
              <a:latin typeface="+mn-ea"/>
              <a:cs typeface="+mn-ea"/>
            </a:endParaRPr>
          </a:p>
          <a:p>
            <a:pPr fontAlgn="auto">
              <a:lnSpc>
                <a:spcPct val="150000"/>
              </a:lnSpc>
            </a:pPr>
            <a:r>
              <a:rPr lang="en-US" altLang="zh-CN" sz="2400">
                <a:latin typeface="+mn-ea"/>
                <a:cs typeface="+mn-ea"/>
                <a:sym typeface="+mn-ea"/>
              </a:rPr>
              <a:t>4</a:t>
            </a:r>
            <a:r>
              <a:rPr lang="zh-CN" altLang="en-US" sz="2400">
                <a:latin typeface="+mn-ea"/>
                <a:cs typeface="+mn-ea"/>
                <a:sym typeface="+mn-ea"/>
              </a:rPr>
              <a:t>、井冈山的战略位置比较有利</a:t>
            </a:r>
            <a:endParaRPr lang="zh-CN" altLang="en-US" sz="2400">
              <a:latin typeface="+mn-ea"/>
              <a:cs typeface="+mn-ea"/>
              <a:sym typeface="+mn-ea"/>
            </a:endParaRPr>
          </a:p>
        </p:txBody>
      </p:sp>
    </p:spTree>
    <p:custDataLst>
      <p:tags r:id="rId5"/>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192655" y="798830"/>
            <a:ext cx="8764905" cy="1753235"/>
          </a:xfrm>
          <a:prstGeom prst="rect">
            <a:avLst/>
          </a:prstGeom>
          <a:noFill/>
        </p:spPr>
        <p:txBody>
          <a:bodyPr wrap="square" rtlCol="0">
            <a:spAutoFit/>
          </a:bodyPr>
          <a:p>
            <a:pPr algn="ctr" fontAlgn="auto">
              <a:lnSpc>
                <a:spcPct val="150000"/>
              </a:lnSpc>
            </a:pPr>
            <a:r>
              <a:rPr lang="en-US" altLang="zh-CN" sz="3600" b="1">
                <a:solidFill>
                  <a:srgbClr val="C00000"/>
                </a:solidFill>
                <a:latin typeface="+mn-ea"/>
                <a:cs typeface="+mn-ea"/>
              </a:rPr>
              <a:t>1929</a:t>
            </a:r>
            <a:r>
              <a:rPr lang="zh-CN" altLang="en-US" sz="3600" b="1">
                <a:solidFill>
                  <a:srgbClr val="C00000"/>
                </a:solidFill>
                <a:latin typeface="+mn-ea"/>
                <a:cs typeface="+mn-ea"/>
              </a:rPr>
              <a:t>年</a:t>
            </a:r>
            <a:r>
              <a:rPr lang="en-US" altLang="zh-CN" sz="3600" b="1">
                <a:solidFill>
                  <a:srgbClr val="C00000"/>
                </a:solidFill>
                <a:latin typeface="+mn-ea"/>
                <a:cs typeface="+mn-ea"/>
              </a:rPr>
              <a:t>12</a:t>
            </a:r>
            <a:r>
              <a:rPr lang="zh-CN" altLang="en-US" sz="3600" b="1">
                <a:solidFill>
                  <a:srgbClr val="C00000"/>
                </a:solidFill>
                <a:latin typeface="+mn-ea"/>
                <a:cs typeface="+mn-ea"/>
              </a:rPr>
              <a:t>月</a:t>
            </a:r>
            <a:r>
              <a:rPr lang="en-US" altLang="zh-CN" sz="3600" b="1">
                <a:solidFill>
                  <a:srgbClr val="C00000"/>
                </a:solidFill>
                <a:latin typeface="+mn-ea"/>
                <a:cs typeface="+mn-ea"/>
              </a:rPr>
              <a:t>28</a:t>
            </a:r>
            <a:r>
              <a:rPr lang="zh-CN" altLang="en-US" sz="3600" b="1">
                <a:solidFill>
                  <a:srgbClr val="C00000"/>
                </a:solidFill>
                <a:latin typeface="+mn-ea"/>
                <a:cs typeface="+mn-ea"/>
              </a:rPr>
              <a:t>日</a:t>
            </a:r>
            <a:r>
              <a:rPr lang="en-US" altLang="zh-CN" sz="3600" b="1">
                <a:solidFill>
                  <a:srgbClr val="C00000"/>
                </a:solidFill>
                <a:latin typeface="+mn-ea"/>
                <a:cs typeface="+mn-ea"/>
              </a:rPr>
              <a:t>-29</a:t>
            </a:r>
            <a:r>
              <a:rPr lang="zh-CN" altLang="en-US" sz="3600" b="1">
                <a:solidFill>
                  <a:srgbClr val="C00000"/>
                </a:solidFill>
                <a:latin typeface="+mn-ea"/>
                <a:cs typeface="+mn-ea"/>
              </a:rPr>
              <a:t>日</a:t>
            </a:r>
            <a:endParaRPr lang="zh-CN" altLang="en-US" sz="3600" b="1">
              <a:solidFill>
                <a:srgbClr val="C00000"/>
              </a:solidFill>
              <a:latin typeface="+mn-ea"/>
              <a:cs typeface="+mn-ea"/>
            </a:endParaRPr>
          </a:p>
          <a:p>
            <a:pPr algn="ctr" fontAlgn="auto">
              <a:lnSpc>
                <a:spcPct val="150000"/>
              </a:lnSpc>
            </a:pPr>
            <a:r>
              <a:rPr lang="zh-CN" altLang="en-US" sz="3600" b="1">
                <a:solidFill>
                  <a:srgbClr val="C00000"/>
                </a:solidFill>
                <a:latin typeface="+mn-ea"/>
                <a:cs typeface="+mn-ea"/>
              </a:rPr>
              <a:t>古田会议</a:t>
            </a:r>
            <a:endParaRPr lang="zh-CN" altLang="en-US" sz="3600" b="1">
              <a:solidFill>
                <a:srgbClr val="C00000"/>
              </a:solidFill>
              <a:latin typeface="+mn-ea"/>
              <a:cs typeface="+mn-ea"/>
            </a:endParaRPr>
          </a:p>
        </p:txBody>
      </p:sp>
      <p:sp>
        <p:nvSpPr>
          <p:cNvPr id="3" name="文本框 2"/>
          <p:cNvSpPr txBox="1"/>
          <p:nvPr>
            <p:custDataLst>
              <p:tags r:id="rId2"/>
            </p:custDataLst>
          </p:nvPr>
        </p:nvSpPr>
        <p:spPr>
          <a:xfrm>
            <a:off x="1238250" y="2650490"/>
            <a:ext cx="9045575" cy="521970"/>
          </a:xfrm>
          <a:prstGeom prst="rect">
            <a:avLst/>
          </a:prstGeom>
          <a:noFill/>
        </p:spPr>
        <p:txBody>
          <a:bodyPr wrap="square" rtlCol="0">
            <a:spAutoFit/>
          </a:bodyPr>
          <a:p>
            <a:r>
              <a:rPr lang="zh-CN" altLang="en-US" sz="2800" b="1">
                <a:solidFill>
                  <a:srgbClr val="0070C0"/>
                </a:solidFill>
              </a:rPr>
              <a:t>中心思想：</a:t>
            </a:r>
            <a:r>
              <a:rPr lang="zh-CN" altLang="en-US" sz="2400"/>
              <a:t>要用无产阶级思想进行军队和党的建设。</a:t>
            </a:r>
            <a:endParaRPr lang="zh-CN" altLang="en-US" sz="2400"/>
          </a:p>
        </p:txBody>
      </p:sp>
      <p:sp>
        <p:nvSpPr>
          <p:cNvPr id="4" name="文本框 3"/>
          <p:cNvSpPr txBox="1"/>
          <p:nvPr>
            <p:custDataLst>
              <p:tags r:id="rId3"/>
            </p:custDataLst>
          </p:nvPr>
        </p:nvSpPr>
        <p:spPr>
          <a:xfrm>
            <a:off x="1238250" y="3172460"/>
            <a:ext cx="9439910" cy="2861310"/>
          </a:xfrm>
          <a:prstGeom prst="rect">
            <a:avLst/>
          </a:prstGeom>
          <a:noFill/>
        </p:spPr>
        <p:txBody>
          <a:bodyPr wrap="square" rtlCol="0">
            <a:spAutoFit/>
          </a:bodyPr>
          <a:p>
            <a:pPr fontAlgn="auto">
              <a:lnSpc>
                <a:spcPct val="150000"/>
              </a:lnSpc>
            </a:pPr>
            <a:r>
              <a:rPr lang="zh-CN" altLang="en-US" sz="2400" b="1">
                <a:solidFill>
                  <a:srgbClr val="0070C0"/>
                </a:solidFill>
              </a:rPr>
              <a:t>初步回答了</a:t>
            </a:r>
            <a:r>
              <a:rPr lang="zh-CN" altLang="en-US" sz="2400"/>
              <a:t>：</a:t>
            </a:r>
            <a:endParaRPr lang="zh-CN" altLang="en-US" sz="2400"/>
          </a:p>
          <a:p>
            <a:pPr marL="342900" indent="-342900" fontAlgn="auto">
              <a:lnSpc>
                <a:spcPct val="150000"/>
              </a:lnSpc>
              <a:buFont typeface="Wingdings" panose="05000000000000000000" pitchFamily="2" charset="2"/>
              <a:buChar char="n"/>
            </a:pPr>
            <a:r>
              <a:rPr lang="zh-CN" altLang="en-US" sz="2400"/>
              <a:t>在党员以农民为主要成分的情况下，如何从加强党的思想建设着手，保持党的无产阶级先锋队性质的问题。</a:t>
            </a:r>
            <a:endParaRPr lang="zh-CN" altLang="en-US" sz="2400"/>
          </a:p>
          <a:p>
            <a:pPr marL="342900" indent="-342900" fontAlgn="auto">
              <a:lnSpc>
                <a:spcPct val="150000"/>
              </a:lnSpc>
              <a:buFont typeface="Wingdings" panose="05000000000000000000" pitchFamily="2" charset="2"/>
              <a:buChar char="n"/>
            </a:pPr>
            <a:r>
              <a:rPr lang="zh-CN" altLang="en-US" sz="2400"/>
              <a:t>在农村进行革命战争的环境中，如何将以农民为主要成分的军队，建设成为无产阶级领导的新型人民军队的问题。</a:t>
            </a:r>
            <a:endParaRPr lang="zh-CN" altLang="en-US" sz="2400"/>
          </a:p>
        </p:txBody>
      </p:sp>
    </p:spTree>
    <p:custDataLst>
      <p:tags r:id="rId4"/>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694940" y="869315"/>
            <a:ext cx="6802120" cy="1660525"/>
          </a:xfrm>
          <a:prstGeom prst="rect">
            <a:avLst/>
          </a:prstGeom>
          <a:noFill/>
        </p:spPr>
        <p:txBody>
          <a:bodyPr wrap="square" rtlCol="0">
            <a:spAutoFit/>
          </a:bodyPr>
          <a:p>
            <a:pPr algn="ctr" fontAlgn="auto">
              <a:lnSpc>
                <a:spcPct val="150000"/>
              </a:lnSpc>
            </a:pPr>
            <a:r>
              <a:rPr lang="zh-CN" altLang="en-US" sz="3600" b="1">
                <a:solidFill>
                  <a:srgbClr val="0070C0"/>
                </a:solidFill>
              </a:rPr>
              <a:t>遵义会议</a:t>
            </a:r>
            <a:endParaRPr lang="zh-CN" altLang="en-US" sz="3600" b="1">
              <a:solidFill>
                <a:srgbClr val="0070C0"/>
              </a:solidFill>
            </a:endParaRPr>
          </a:p>
          <a:p>
            <a:pPr algn="ctr" fontAlgn="auto">
              <a:lnSpc>
                <a:spcPct val="150000"/>
              </a:lnSpc>
            </a:pP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a:t>
            </a:r>
            <a:r>
              <a:rPr lang="en-US" altLang="zh-CN" sz="3200" b="1">
                <a:solidFill>
                  <a:schemeClr val="tx1"/>
                </a:solidFill>
                <a:latin typeface="微软雅黑" panose="020B0503020204020204" charset="-122"/>
                <a:ea typeface="微软雅黑" panose="020B0503020204020204" charset="-122"/>
                <a:cs typeface="微软雅黑" panose="020B0503020204020204" charset="-122"/>
              </a:rPr>
              <a:t>1935</a:t>
            </a: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年</a:t>
            </a:r>
            <a:r>
              <a:rPr lang="en-US" altLang="zh-CN" sz="3200" b="1">
                <a:solidFill>
                  <a:schemeClr val="tx1"/>
                </a:solidFill>
                <a:latin typeface="微软雅黑" panose="020B0503020204020204" charset="-122"/>
                <a:ea typeface="微软雅黑" panose="020B0503020204020204" charset="-122"/>
                <a:cs typeface="微软雅黑" panose="020B0503020204020204" charset="-122"/>
              </a:rPr>
              <a:t>1</a:t>
            </a: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月</a:t>
            </a:r>
            <a:r>
              <a:rPr lang="en-US" altLang="zh-CN" sz="3200" b="1">
                <a:solidFill>
                  <a:schemeClr val="tx1"/>
                </a:solidFill>
                <a:latin typeface="微软雅黑" panose="020B0503020204020204" charset="-122"/>
                <a:ea typeface="微软雅黑" panose="020B0503020204020204" charset="-122"/>
                <a:cs typeface="微软雅黑" panose="020B0503020204020204" charset="-122"/>
              </a:rPr>
              <a:t>15</a:t>
            </a: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日</a:t>
            </a:r>
            <a:r>
              <a:rPr lang="en-US" altLang="zh-CN" sz="3200" b="1">
                <a:solidFill>
                  <a:schemeClr val="tx1"/>
                </a:solidFill>
                <a:latin typeface="微软雅黑" panose="020B0503020204020204" charset="-122"/>
                <a:ea typeface="微软雅黑" panose="020B0503020204020204" charset="-122"/>
                <a:cs typeface="微软雅黑" panose="020B0503020204020204" charset="-122"/>
              </a:rPr>
              <a:t>-17</a:t>
            </a: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日）</a:t>
            </a:r>
            <a:endParaRPr lang="zh-CN" altLang="en-US" sz="32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2"/>
            </p:custDataLst>
          </p:nvPr>
        </p:nvSpPr>
        <p:spPr>
          <a:xfrm>
            <a:off x="970280" y="2357120"/>
            <a:ext cx="10250805" cy="1753235"/>
          </a:xfrm>
          <a:prstGeom prst="rect">
            <a:avLst/>
          </a:prstGeom>
          <a:noFill/>
        </p:spPr>
        <p:txBody>
          <a:bodyPr wrap="square" rtlCol="0" anchor="t">
            <a:spAutoFit/>
          </a:bodyPr>
          <a:p>
            <a:pPr indent="457200" fontAlgn="auto">
              <a:lnSpc>
                <a:spcPct val="150000"/>
              </a:lnSpc>
            </a:pPr>
            <a:r>
              <a:rPr lang="zh-CN" altLang="en-US" sz="2400" b="1">
                <a:solidFill>
                  <a:srgbClr val="C00000"/>
                </a:solidFill>
              </a:rPr>
              <a:t>这次会议开始确立实际以毛泽东为代表的马克思列宁主义的正确路线在中共中央的领导地位，挽救了党、挽救了红军、挽救了中国革命，是中国共产党历史上一个生死攸关的转折点。</a:t>
            </a:r>
            <a:endParaRPr lang="zh-CN" altLang="en-US" sz="2400" b="1">
              <a:solidFill>
                <a:srgbClr val="C00000"/>
              </a:solidFill>
            </a:endParaRPr>
          </a:p>
        </p:txBody>
      </p:sp>
      <p:pic>
        <p:nvPicPr>
          <p:cNvPr id="4" name="图片 3"/>
          <p:cNvPicPr>
            <a:picLocks noChangeAspect="1"/>
          </p:cNvPicPr>
          <p:nvPr>
            <p:custDataLst>
              <p:tags r:id="rId3"/>
            </p:custDataLst>
          </p:nvPr>
        </p:nvPicPr>
        <p:blipFill>
          <a:blip r:embed="rId4"/>
          <a:stretch>
            <a:fillRect/>
          </a:stretch>
        </p:blipFill>
        <p:spPr>
          <a:xfrm>
            <a:off x="7145655" y="4110355"/>
            <a:ext cx="3810000" cy="2266950"/>
          </a:xfrm>
          <a:prstGeom prst="rect">
            <a:avLst/>
          </a:prstGeom>
        </p:spPr>
      </p:pic>
    </p:spTree>
    <p:custDataLst>
      <p:tags r:id="rId5"/>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694940" y="772795"/>
            <a:ext cx="6802120" cy="1753235"/>
          </a:xfrm>
          <a:prstGeom prst="rect">
            <a:avLst/>
          </a:prstGeom>
          <a:noFill/>
        </p:spPr>
        <p:txBody>
          <a:bodyPr wrap="square" rtlCol="0">
            <a:spAutoFit/>
          </a:bodyPr>
          <a:p>
            <a:pPr algn="ctr" fontAlgn="auto">
              <a:lnSpc>
                <a:spcPct val="150000"/>
              </a:lnSpc>
            </a:pPr>
            <a:r>
              <a:rPr lang="zh-CN" altLang="en-US" sz="3600" b="1">
                <a:solidFill>
                  <a:srgbClr val="C00000"/>
                </a:solidFill>
              </a:rPr>
              <a:t>瓦窑堡会议</a:t>
            </a:r>
            <a:endParaRPr lang="zh-CN" altLang="en-US" sz="3600" b="1">
              <a:solidFill>
                <a:srgbClr val="C00000"/>
              </a:solidFill>
            </a:endParaRPr>
          </a:p>
          <a:p>
            <a:pPr algn="ctr" fontAlgn="auto">
              <a:lnSpc>
                <a:spcPct val="150000"/>
              </a:lnSpc>
            </a:pPr>
            <a:r>
              <a:rPr lang="en-US" altLang="zh-CN" sz="3600" b="1">
                <a:solidFill>
                  <a:srgbClr val="C00000"/>
                </a:solidFill>
              </a:rPr>
              <a:t>1935</a:t>
            </a:r>
            <a:r>
              <a:rPr lang="zh-CN" altLang="en-US" sz="3600" b="1">
                <a:solidFill>
                  <a:srgbClr val="C00000"/>
                </a:solidFill>
              </a:rPr>
              <a:t>年</a:t>
            </a:r>
            <a:r>
              <a:rPr lang="en-US" altLang="zh-CN" sz="3600" b="1">
                <a:solidFill>
                  <a:srgbClr val="C00000"/>
                </a:solidFill>
              </a:rPr>
              <a:t>12</a:t>
            </a:r>
            <a:r>
              <a:rPr lang="zh-CN" altLang="en-US" sz="3600" b="1">
                <a:solidFill>
                  <a:srgbClr val="C00000"/>
                </a:solidFill>
              </a:rPr>
              <a:t>月</a:t>
            </a:r>
            <a:r>
              <a:rPr lang="en-US" altLang="zh-CN" sz="3600" b="1">
                <a:solidFill>
                  <a:srgbClr val="C00000"/>
                </a:solidFill>
              </a:rPr>
              <a:t>17</a:t>
            </a:r>
            <a:r>
              <a:rPr lang="zh-CN" altLang="en-US" sz="3600" b="1">
                <a:solidFill>
                  <a:srgbClr val="C00000"/>
                </a:solidFill>
              </a:rPr>
              <a:t>日</a:t>
            </a:r>
            <a:r>
              <a:rPr lang="en-US" altLang="zh-CN" sz="3600" b="1">
                <a:solidFill>
                  <a:srgbClr val="C00000"/>
                </a:solidFill>
              </a:rPr>
              <a:t>-25</a:t>
            </a:r>
            <a:r>
              <a:rPr lang="zh-CN" altLang="en-US" sz="3600" b="1">
                <a:solidFill>
                  <a:srgbClr val="C00000"/>
                </a:solidFill>
              </a:rPr>
              <a:t>日</a:t>
            </a:r>
            <a:endParaRPr lang="zh-CN" altLang="en-US" sz="3600" b="1">
              <a:solidFill>
                <a:srgbClr val="C00000"/>
              </a:solidFill>
            </a:endParaRPr>
          </a:p>
        </p:txBody>
      </p:sp>
      <p:sp>
        <p:nvSpPr>
          <p:cNvPr id="2" name="文本框 1"/>
          <p:cNvSpPr txBox="1"/>
          <p:nvPr>
            <p:custDataLst>
              <p:tags r:id="rId2"/>
            </p:custDataLst>
          </p:nvPr>
        </p:nvSpPr>
        <p:spPr>
          <a:xfrm>
            <a:off x="1423670" y="2929255"/>
            <a:ext cx="9610725" cy="521970"/>
          </a:xfrm>
          <a:prstGeom prst="rect">
            <a:avLst/>
          </a:prstGeom>
          <a:noFill/>
        </p:spPr>
        <p:txBody>
          <a:bodyPr wrap="square" rtlCol="0">
            <a:spAutoFit/>
          </a:bodyPr>
          <a:p>
            <a:pPr algn="ctr"/>
            <a:r>
              <a:rPr lang="zh-CN" altLang="en-US" sz="2800" b="1">
                <a:solidFill>
                  <a:schemeClr val="tx1"/>
                </a:solidFill>
              </a:rPr>
              <a:t>毛泽东：</a:t>
            </a:r>
            <a:r>
              <a:rPr lang="zh-CN" altLang="en-US" sz="2800" b="1">
                <a:solidFill>
                  <a:srgbClr val="0070C0"/>
                </a:solidFill>
              </a:rPr>
              <a:t>《论反对日本帝国主义的策略》</a:t>
            </a:r>
            <a:endParaRPr lang="zh-CN" altLang="en-US" sz="2800" b="1">
              <a:solidFill>
                <a:srgbClr val="0070C0"/>
              </a:solidFill>
            </a:endParaRPr>
          </a:p>
        </p:txBody>
      </p:sp>
      <p:sp>
        <p:nvSpPr>
          <p:cNvPr id="4" name="文本框 3"/>
          <p:cNvSpPr txBox="1"/>
          <p:nvPr>
            <p:custDataLst>
              <p:tags r:id="rId3"/>
            </p:custDataLst>
          </p:nvPr>
        </p:nvSpPr>
        <p:spPr>
          <a:xfrm>
            <a:off x="4156075" y="3969385"/>
            <a:ext cx="4145280" cy="460375"/>
          </a:xfrm>
          <a:prstGeom prst="rect">
            <a:avLst/>
          </a:prstGeom>
          <a:noFill/>
        </p:spPr>
        <p:txBody>
          <a:bodyPr wrap="none" rtlCol="0" anchor="t">
            <a:spAutoFit/>
          </a:bodyPr>
          <a:p>
            <a:r>
              <a:rPr lang="zh-CN" altLang="en-US" sz="2400" b="1">
                <a:solidFill>
                  <a:srgbClr val="C00000"/>
                </a:solidFill>
                <a:sym typeface="+mn-ea"/>
              </a:rPr>
              <a:t>建立广泛的抗日民族统一战线</a:t>
            </a:r>
            <a:endParaRPr lang="zh-CN" altLang="en-US" sz="2400" b="1">
              <a:solidFill>
                <a:srgbClr val="C00000"/>
              </a:solidFill>
              <a:sym typeface="+mn-ea"/>
            </a:endParaRPr>
          </a:p>
        </p:txBody>
      </p:sp>
    </p:spTree>
    <p:custDataLst>
      <p:tags r:id="rId4"/>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813050" y="307340"/>
            <a:ext cx="6802120" cy="1753235"/>
          </a:xfrm>
          <a:prstGeom prst="rect">
            <a:avLst/>
          </a:prstGeom>
          <a:noFill/>
        </p:spPr>
        <p:txBody>
          <a:bodyPr wrap="square" rtlCol="0">
            <a:spAutoFit/>
          </a:bodyPr>
          <a:p>
            <a:pPr algn="ctr" fontAlgn="auto">
              <a:lnSpc>
                <a:spcPct val="150000"/>
              </a:lnSpc>
            </a:pPr>
            <a:r>
              <a:rPr lang="zh-CN" altLang="en-US" sz="3600" b="1">
                <a:solidFill>
                  <a:srgbClr val="C00000"/>
                </a:solidFill>
              </a:rPr>
              <a:t>西安事变</a:t>
            </a:r>
            <a:endParaRPr lang="zh-CN" altLang="en-US" sz="3600" b="1">
              <a:solidFill>
                <a:srgbClr val="C00000"/>
              </a:solidFill>
            </a:endParaRPr>
          </a:p>
          <a:p>
            <a:pPr algn="ctr" fontAlgn="auto">
              <a:lnSpc>
                <a:spcPct val="150000"/>
              </a:lnSpc>
            </a:pPr>
            <a:r>
              <a:rPr lang="en-US" altLang="zh-CN" sz="3600" b="1">
                <a:solidFill>
                  <a:srgbClr val="C00000"/>
                </a:solidFill>
              </a:rPr>
              <a:t>1936</a:t>
            </a:r>
            <a:r>
              <a:rPr lang="zh-CN" altLang="en-US" sz="3600" b="1">
                <a:solidFill>
                  <a:srgbClr val="C00000"/>
                </a:solidFill>
              </a:rPr>
              <a:t>年</a:t>
            </a:r>
            <a:r>
              <a:rPr lang="en-US" altLang="zh-CN" sz="3600" b="1">
                <a:solidFill>
                  <a:srgbClr val="C00000"/>
                </a:solidFill>
              </a:rPr>
              <a:t>12</a:t>
            </a:r>
            <a:r>
              <a:rPr lang="zh-CN" altLang="en-US" sz="3600" b="1">
                <a:solidFill>
                  <a:srgbClr val="C00000"/>
                </a:solidFill>
              </a:rPr>
              <a:t>月</a:t>
            </a:r>
            <a:r>
              <a:rPr lang="en-US" altLang="zh-CN" sz="3600" b="1">
                <a:solidFill>
                  <a:srgbClr val="C00000"/>
                </a:solidFill>
              </a:rPr>
              <a:t>12</a:t>
            </a:r>
            <a:r>
              <a:rPr lang="zh-CN" altLang="en-US" sz="3600" b="1">
                <a:solidFill>
                  <a:srgbClr val="C00000"/>
                </a:solidFill>
              </a:rPr>
              <a:t>日</a:t>
            </a:r>
            <a:endParaRPr lang="zh-CN" altLang="en-US" sz="3600" b="1">
              <a:solidFill>
                <a:srgbClr val="C00000"/>
              </a:solidFill>
            </a:endParaRPr>
          </a:p>
        </p:txBody>
      </p:sp>
      <p:sp>
        <p:nvSpPr>
          <p:cNvPr id="2" name="文本框 1"/>
          <p:cNvSpPr txBox="1"/>
          <p:nvPr>
            <p:custDataLst>
              <p:tags r:id="rId2"/>
            </p:custDataLst>
          </p:nvPr>
        </p:nvSpPr>
        <p:spPr>
          <a:xfrm>
            <a:off x="2035810" y="1974215"/>
            <a:ext cx="8355965" cy="521970"/>
          </a:xfrm>
          <a:prstGeom prst="rect">
            <a:avLst/>
          </a:prstGeom>
          <a:noFill/>
        </p:spPr>
        <p:txBody>
          <a:bodyPr wrap="square" rtlCol="0">
            <a:spAutoFit/>
          </a:bodyPr>
          <a:p>
            <a:pPr algn="ctr"/>
            <a:r>
              <a:rPr lang="zh-CN" altLang="en-US" sz="2800" b="1">
                <a:solidFill>
                  <a:srgbClr val="0070C0"/>
                </a:solidFill>
              </a:rPr>
              <a:t>停止剿共，联红抗日</a:t>
            </a:r>
            <a:endParaRPr lang="zh-CN" altLang="en-US" sz="2800" b="1">
              <a:solidFill>
                <a:srgbClr val="0070C0"/>
              </a:solidFill>
            </a:endParaRPr>
          </a:p>
        </p:txBody>
      </p:sp>
      <p:pic>
        <p:nvPicPr>
          <p:cNvPr id="4" name="图片 3"/>
          <p:cNvPicPr>
            <a:picLocks noChangeAspect="1"/>
          </p:cNvPicPr>
          <p:nvPr>
            <p:custDataLst>
              <p:tags r:id="rId3"/>
            </p:custDataLst>
          </p:nvPr>
        </p:nvPicPr>
        <p:blipFill>
          <a:blip r:embed="rId4"/>
          <a:stretch>
            <a:fillRect/>
          </a:stretch>
        </p:blipFill>
        <p:spPr>
          <a:xfrm>
            <a:off x="1565910" y="2785110"/>
            <a:ext cx="4699000" cy="2349500"/>
          </a:xfrm>
          <a:prstGeom prst="rect">
            <a:avLst/>
          </a:prstGeom>
        </p:spPr>
      </p:pic>
      <p:sp>
        <p:nvSpPr>
          <p:cNvPr id="5" name="文本框 4"/>
          <p:cNvSpPr txBox="1"/>
          <p:nvPr>
            <p:custDataLst>
              <p:tags r:id="rId5"/>
            </p:custDataLst>
          </p:nvPr>
        </p:nvSpPr>
        <p:spPr>
          <a:xfrm>
            <a:off x="2423795" y="5423535"/>
            <a:ext cx="7578725" cy="1198880"/>
          </a:xfrm>
          <a:prstGeom prst="rect">
            <a:avLst/>
          </a:prstGeom>
          <a:noFill/>
        </p:spPr>
        <p:txBody>
          <a:bodyPr wrap="square" rtlCol="0">
            <a:spAutoFit/>
          </a:bodyPr>
          <a:p>
            <a:pPr algn="ctr" fontAlgn="auto">
              <a:lnSpc>
                <a:spcPct val="150000"/>
              </a:lnSpc>
            </a:pPr>
            <a:r>
              <a:rPr lang="en-US" altLang="zh-CN" sz="2400">
                <a:latin typeface="+mn-ea"/>
                <a:cs typeface="+mn-ea"/>
              </a:rPr>
              <a:t>1936</a:t>
            </a:r>
            <a:r>
              <a:rPr lang="zh-CN" altLang="en-US" sz="2400">
                <a:latin typeface="+mn-ea"/>
                <a:cs typeface="+mn-ea"/>
              </a:rPr>
              <a:t>年</a:t>
            </a:r>
            <a:r>
              <a:rPr lang="en-US" altLang="zh-CN" sz="2400">
                <a:latin typeface="+mn-ea"/>
                <a:cs typeface="+mn-ea"/>
              </a:rPr>
              <a:t>12</a:t>
            </a:r>
            <a:r>
              <a:rPr lang="zh-CN" altLang="en-US" sz="2400">
                <a:latin typeface="+mn-ea"/>
                <a:cs typeface="+mn-ea"/>
              </a:rPr>
              <a:t>月</a:t>
            </a:r>
            <a:r>
              <a:rPr lang="en-US" altLang="zh-CN" sz="2400">
                <a:latin typeface="+mn-ea"/>
                <a:cs typeface="+mn-ea"/>
              </a:rPr>
              <a:t>4</a:t>
            </a:r>
            <a:r>
              <a:rPr lang="zh-CN" altLang="en-US" sz="2400">
                <a:latin typeface="+mn-ea"/>
                <a:cs typeface="+mn-ea"/>
              </a:rPr>
              <a:t>日，蒋介石前往西安</a:t>
            </a:r>
            <a:endParaRPr lang="zh-CN" altLang="en-US" sz="2400">
              <a:latin typeface="+mn-ea"/>
              <a:cs typeface="+mn-ea"/>
            </a:endParaRPr>
          </a:p>
          <a:p>
            <a:pPr algn="ctr" fontAlgn="auto">
              <a:lnSpc>
                <a:spcPct val="150000"/>
              </a:lnSpc>
            </a:pPr>
            <a:r>
              <a:rPr lang="zh-CN" altLang="en-US" sz="2400">
                <a:latin typeface="+mn-ea"/>
                <a:cs typeface="+mn-ea"/>
              </a:rPr>
              <a:t>图为蒋介石达到西安时，张学良、杨虎城前往迎接</a:t>
            </a:r>
            <a:endParaRPr lang="zh-CN" altLang="en-US" sz="2400">
              <a:latin typeface="+mn-ea"/>
              <a:cs typeface="+mn-ea"/>
            </a:endParaRPr>
          </a:p>
        </p:txBody>
      </p:sp>
      <p:pic>
        <p:nvPicPr>
          <p:cNvPr id="7" name="图片 6"/>
          <p:cNvPicPr>
            <a:picLocks noChangeAspect="1"/>
          </p:cNvPicPr>
          <p:nvPr>
            <p:custDataLst>
              <p:tags r:id="rId6"/>
            </p:custDataLst>
          </p:nvPr>
        </p:nvPicPr>
        <p:blipFill>
          <a:blip r:embed="rId7"/>
          <a:stretch>
            <a:fillRect/>
          </a:stretch>
        </p:blipFill>
        <p:spPr>
          <a:xfrm>
            <a:off x="6394450" y="2785110"/>
            <a:ext cx="4381500" cy="2349500"/>
          </a:xfrm>
          <a:prstGeom prst="rect">
            <a:avLst/>
          </a:prstGeom>
        </p:spPr>
      </p:pic>
    </p:spTree>
    <p:custDataLst>
      <p:tags r:id="rId8"/>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custDataLst>
              <p:tags r:id="rId1"/>
            </p:custDataLst>
          </p:nvPr>
        </p:nvPicPr>
        <p:blipFill>
          <a:blip r:embed="rId2"/>
          <a:stretch>
            <a:fillRect/>
          </a:stretch>
        </p:blipFill>
        <p:spPr>
          <a:xfrm>
            <a:off x="264160" y="3123565"/>
            <a:ext cx="1905000" cy="1143635"/>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264160" y="646430"/>
            <a:ext cx="3996690" cy="2398395"/>
          </a:xfrm>
          <a:prstGeom prst="rect">
            <a:avLst/>
          </a:prstGeom>
        </p:spPr>
      </p:pic>
      <p:pic>
        <p:nvPicPr>
          <p:cNvPr id="8" name="图片 7"/>
          <p:cNvPicPr>
            <a:picLocks noChangeAspect="1"/>
          </p:cNvPicPr>
          <p:nvPr>
            <p:custDataLst>
              <p:tags r:id="rId5"/>
            </p:custDataLst>
          </p:nvPr>
        </p:nvPicPr>
        <p:blipFill>
          <a:blip r:embed="rId6"/>
          <a:stretch>
            <a:fillRect/>
          </a:stretch>
        </p:blipFill>
        <p:spPr>
          <a:xfrm>
            <a:off x="4356735" y="652780"/>
            <a:ext cx="3960495" cy="2376170"/>
          </a:xfrm>
          <a:prstGeom prst="rect">
            <a:avLst/>
          </a:prstGeom>
        </p:spPr>
      </p:pic>
      <p:pic>
        <p:nvPicPr>
          <p:cNvPr id="10" name="图片 9"/>
          <p:cNvPicPr>
            <a:picLocks noChangeAspect="1"/>
          </p:cNvPicPr>
          <p:nvPr>
            <p:custDataLst>
              <p:tags r:id="rId7"/>
            </p:custDataLst>
          </p:nvPr>
        </p:nvPicPr>
        <p:blipFill>
          <a:blip r:embed="rId8"/>
          <a:stretch>
            <a:fillRect/>
          </a:stretch>
        </p:blipFill>
        <p:spPr>
          <a:xfrm>
            <a:off x="2353945" y="3123565"/>
            <a:ext cx="1943100" cy="1102995"/>
          </a:xfrm>
          <a:prstGeom prst="rect">
            <a:avLst/>
          </a:prstGeom>
        </p:spPr>
      </p:pic>
      <p:pic>
        <p:nvPicPr>
          <p:cNvPr id="11" name="图片 10"/>
          <p:cNvPicPr>
            <a:picLocks noChangeAspect="1"/>
          </p:cNvPicPr>
          <p:nvPr>
            <p:custDataLst>
              <p:tags r:id="rId9"/>
            </p:custDataLst>
          </p:nvPr>
        </p:nvPicPr>
        <p:blipFill>
          <a:blip r:embed="rId10"/>
          <a:stretch>
            <a:fillRect/>
          </a:stretch>
        </p:blipFill>
        <p:spPr>
          <a:xfrm>
            <a:off x="264160" y="4445635"/>
            <a:ext cx="4032885" cy="1341120"/>
          </a:xfrm>
          <a:prstGeom prst="rect">
            <a:avLst/>
          </a:prstGeom>
        </p:spPr>
      </p:pic>
      <p:pic>
        <p:nvPicPr>
          <p:cNvPr id="12" name="图片 11"/>
          <p:cNvPicPr>
            <a:picLocks noChangeAspect="1"/>
          </p:cNvPicPr>
          <p:nvPr>
            <p:custDataLst>
              <p:tags r:id="rId11"/>
            </p:custDataLst>
          </p:nvPr>
        </p:nvPicPr>
        <p:blipFill>
          <a:blip r:embed="rId12"/>
          <a:stretch>
            <a:fillRect/>
          </a:stretch>
        </p:blipFill>
        <p:spPr>
          <a:xfrm>
            <a:off x="4356735" y="3123565"/>
            <a:ext cx="3959860" cy="2969895"/>
          </a:xfrm>
          <a:prstGeom prst="rect">
            <a:avLst/>
          </a:prstGeom>
        </p:spPr>
      </p:pic>
      <p:sp>
        <p:nvSpPr>
          <p:cNvPr id="13" name="文本框 12"/>
          <p:cNvSpPr txBox="1"/>
          <p:nvPr>
            <p:custDataLst>
              <p:tags r:id="rId13"/>
            </p:custDataLst>
          </p:nvPr>
        </p:nvSpPr>
        <p:spPr>
          <a:xfrm>
            <a:off x="8562975" y="1283335"/>
            <a:ext cx="3402965" cy="1938020"/>
          </a:xfrm>
          <a:prstGeom prst="rect">
            <a:avLst/>
          </a:prstGeom>
          <a:noFill/>
        </p:spPr>
        <p:txBody>
          <a:bodyPr wrap="square" rtlCol="0" anchor="t">
            <a:spAutoFit/>
          </a:bodyPr>
          <a:p>
            <a:pPr fontAlgn="auto">
              <a:lnSpc>
                <a:spcPct val="150000"/>
              </a:lnSpc>
            </a:pPr>
            <a:r>
              <a:rPr lang="zh-CN" altLang="en-US" sz="2000"/>
              <a:t>1945年9月2日</a:t>
            </a:r>
            <a:endParaRPr lang="zh-CN" altLang="en-US" sz="2000"/>
          </a:p>
          <a:p>
            <a:pPr fontAlgn="auto">
              <a:lnSpc>
                <a:spcPct val="150000"/>
              </a:lnSpc>
            </a:pPr>
            <a:r>
              <a:rPr lang="zh-CN" altLang="en-US" sz="2000"/>
              <a:t>日本投降代表团由外相重光葵和大将梅津美治郎带领来到密苏里号甲板上</a:t>
            </a:r>
            <a:endParaRPr lang="zh-CN" altLang="en-US" sz="2000"/>
          </a:p>
        </p:txBody>
      </p:sp>
    </p:spTree>
    <p:custDataLst>
      <p:tags r:id="rId1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6134100" y="891540"/>
            <a:ext cx="4778375" cy="5841365"/>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1925320" y="891540"/>
            <a:ext cx="4156075" cy="3224530"/>
          </a:xfrm>
          <a:prstGeom prst="rect">
            <a:avLst/>
          </a:prstGeom>
        </p:spPr>
      </p:pic>
      <p:pic>
        <p:nvPicPr>
          <p:cNvPr id="4" name="图片 3"/>
          <p:cNvPicPr>
            <a:picLocks noChangeAspect="1"/>
          </p:cNvPicPr>
          <p:nvPr>
            <p:custDataLst>
              <p:tags r:id="rId5"/>
            </p:custDataLst>
          </p:nvPr>
        </p:nvPicPr>
        <p:blipFill>
          <a:blip r:embed="rId6"/>
          <a:stretch>
            <a:fillRect/>
          </a:stretch>
        </p:blipFill>
        <p:spPr>
          <a:xfrm>
            <a:off x="1925320" y="4237990"/>
            <a:ext cx="4138930" cy="2505075"/>
          </a:xfrm>
          <a:prstGeom prst="rect">
            <a:avLst/>
          </a:prstGeom>
        </p:spPr>
      </p:pic>
      <p:sp>
        <p:nvSpPr>
          <p:cNvPr id="5" name="文本框 4"/>
          <p:cNvSpPr txBox="1"/>
          <p:nvPr>
            <p:custDataLst>
              <p:tags r:id="rId7"/>
            </p:custDataLst>
          </p:nvPr>
        </p:nvSpPr>
        <p:spPr>
          <a:xfrm>
            <a:off x="695325" y="1499235"/>
            <a:ext cx="736600" cy="4603750"/>
          </a:xfrm>
          <a:prstGeom prst="rect">
            <a:avLst/>
          </a:prstGeom>
          <a:noFill/>
        </p:spPr>
        <p:txBody>
          <a:bodyPr vert="eaVert" wrap="square" rtlCol="0">
            <a:spAutoFit/>
          </a:bodyPr>
          <a:p>
            <a:r>
              <a:rPr lang="zh-CN" altLang="en-US" sz="3600" b="1">
                <a:solidFill>
                  <a:srgbClr val="0070C0"/>
                </a:solidFill>
              </a:rPr>
              <a:t>重 庆 谈 判</a:t>
            </a:r>
            <a:endParaRPr lang="zh-CN" altLang="en-US" sz="3600" b="1">
              <a:solidFill>
                <a:srgbClr val="0070C0"/>
              </a:solidFill>
            </a:endParaRPr>
          </a:p>
        </p:txBody>
      </p:sp>
    </p:spTree>
    <p:custDataLst>
      <p:tags r:id="rId8"/>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875665" y="1454150"/>
            <a:ext cx="10440670" cy="4399915"/>
          </a:xfrm>
          <a:prstGeom prst="rect">
            <a:avLst/>
          </a:prstGeom>
          <a:noFill/>
        </p:spPr>
        <p:txBody>
          <a:bodyPr wrap="square" rtlCol="0">
            <a:spAutoFit/>
          </a:bodyPr>
          <a:p>
            <a:pPr fontAlgn="auto">
              <a:lnSpc>
                <a:spcPct val="150000"/>
              </a:lnSpc>
            </a:pPr>
            <a:r>
              <a:rPr lang="en-US" altLang="zh-CN" sz="2800">
                <a:latin typeface="+mj-ea"/>
                <a:ea typeface="+mj-ea"/>
                <a:cs typeface="+mj-ea"/>
              </a:rPr>
              <a:t>       </a:t>
            </a:r>
            <a:r>
              <a:rPr lang="zh-CN" altLang="en-US" sz="2800">
                <a:latin typeface="+mj-ea"/>
                <a:ea typeface="+mj-ea"/>
                <a:cs typeface="+mj-ea"/>
              </a:rPr>
              <a:t>这个筹备会的任务，就是：完成各项必要的准备工作，迅速召开新的政治协商会议，成立民主联合政府，以便领导全国人民，以最快的速度肃清国民党反动派的残余力量，统一全国，有系统地和有步骤地在全国范围内进行政治的、经济的、文化的和国防的建设工作。全国人民希望我们这样做，我们就应当这样做。</a:t>
            </a:r>
            <a:endParaRPr lang="zh-CN" altLang="en-US" sz="2800">
              <a:latin typeface="+mj-ea"/>
              <a:ea typeface="+mj-ea"/>
              <a:cs typeface="+mj-ea"/>
            </a:endParaRPr>
          </a:p>
          <a:p>
            <a:pPr algn="r" fontAlgn="auto">
              <a:lnSpc>
                <a:spcPct val="150000"/>
              </a:lnSpc>
            </a:pPr>
            <a:r>
              <a:rPr lang="en-US" altLang="zh-CN" sz="2800">
                <a:solidFill>
                  <a:srgbClr val="0070C0"/>
                </a:solidFill>
                <a:latin typeface="+mj-ea"/>
                <a:ea typeface="+mj-ea"/>
                <a:cs typeface="+mj-ea"/>
              </a:rPr>
              <a:t>——</a:t>
            </a:r>
            <a:r>
              <a:rPr lang="zh-CN" altLang="en-US" sz="2800">
                <a:solidFill>
                  <a:srgbClr val="0070C0"/>
                </a:solidFill>
                <a:latin typeface="+mj-ea"/>
                <a:ea typeface="+mj-ea"/>
                <a:cs typeface="+mj-ea"/>
              </a:rPr>
              <a:t>毛泽东</a:t>
            </a:r>
            <a:r>
              <a:rPr lang="zh-CN" altLang="en-US" sz="2800">
                <a:solidFill>
                  <a:srgbClr val="0070C0"/>
                </a:solidFill>
                <a:latin typeface="+mj-ea"/>
                <a:ea typeface="+mj-ea"/>
                <a:cs typeface="+mj-ea"/>
                <a:sym typeface="+mn-ea"/>
              </a:rPr>
              <a:t>《在新政治协商会议筹备会上的讲话</a:t>
            </a:r>
            <a:r>
              <a:rPr lang="zh-CN" altLang="en-US" sz="2800" b="1">
                <a:solidFill>
                  <a:srgbClr val="0070C0"/>
                </a:solidFill>
                <a:latin typeface="+mj-ea"/>
                <a:ea typeface="+mj-ea"/>
                <a:cs typeface="+mj-ea"/>
                <a:sym typeface="+mn-ea"/>
              </a:rPr>
              <a:t>》</a:t>
            </a:r>
            <a:endParaRPr lang="zh-CN" altLang="en-US" sz="2800" b="1">
              <a:solidFill>
                <a:srgbClr val="0070C0"/>
              </a:solidFill>
              <a:latin typeface="+mj-ea"/>
              <a:ea typeface="+mj-ea"/>
              <a:cs typeface="+mj-ea"/>
            </a:endParaRPr>
          </a:p>
          <a:p>
            <a:endParaRPr lang="zh-CN" altLang="en-US" sz="2800" b="1">
              <a:solidFill>
                <a:srgbClr val="0070C0"/>
              </a:solidFill>
              <a:latin typeface="+mj-ea"/>
              <a:ea typeface="+mj-ea"/>
              <a:cs typeface="+mj-ea"/>
            </a:endParaRPr>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78740" y="5434330"/>
            <a:ext cx="6475730" cy="460375"/>
          </a:xfrm>
          <a:prstGeom prst="rect">
            <a:avLst/>
          </a:prstGeom>
          <a:noFill/>
        </p:spPr>
        <p:txBody>
          <a:bodyPr wrap="square" rtlCol="0">
            <a:spAutoFit/>
          </a:bodyPr>
          <a:p>
            <a:pPr algn="ctr"/>
            <a:r>
              <a:rPr lang="zh-CN" altLang="en-US" sz="2400"/>
              <a:t>中国人民政治协商会议第一届全体会议</a:t>
            </a:r>
            <a:endParaRPr lang="zh-CN" altLang="en-US" sz="2400"/>
          </a:p>
        </p:txBody>
      </p:sp>
      <p:pic>
        <p:nvPicPr>
          <p:cNvPr id="9" name="图片 8"/>
          <p:cNvPicPr>
            <a:picLocks noChangeAspect="1"/>
          </p:cNvPicPr>
          <p:nvPr>
            <p:custDataLst>
              <p:tags r:id="rId2"/>
            </p:custDataLst>
          </p:nvPr>
        </p:nvPicPr>
        <p:blipFill>
          <a:blip r:embed="rId3"/>
          <a:stretch>
            <a:fillRect/>
          </a:stretch>
        </p:blipFill>
        <p:spPr>
          <a:xfrm>
            <a:off x="301625" y="1449705"/>
            <a:ext cx="5715000" cy="3657600"/>
          </a:xfrm>
          <a:prstGeom prst="rect">
            <a:avLst/>
          </a:prstGeom>
        </p:spPr>
      </p:pic>
      <p:sp>
        <p:nvSpPr>
          <p:cNvPr id="3" name="文本框 2"/>
          <p:cNvSpPr txBox="1"/>
          <p:nvPr>
            <p:custDataLst>
              <p:tags r:id="rId4"/>
            </p:custDataLst>
          </p:nvPr>
        </p:nvSpPr>
        <p:spPr>
          <a:xfrm>
            <a:off x="5891530" y="5894705"/>
            <a:ext cx="6278880" cy="521970"/>
          </a:xfrm>
          <a:prstGeom prst="rect">
            <a:avLst/>
          </a:prstGeom>
          <a:noFill/>
        </p:spPr>
        <p:txBody>
          <a:bodyPr wrap="square" rtlCol="0">
            <a:spAutoFit/>
          </a:bodyPr>
          <a:p>
            <a:pPr algn="ctr"/>
            <a:r>
              <a:rPr lang="zh-CN" altLang="en-US" sz="2800"/>
              <a:t>中国人民政治协商会议万岁</a:t>
            </a:r>
            <a:endParaRPr lang="zh-CN" altLang="en-US" sz="2800"/>
          </a:p>
        </p:txBody>
      </p:sp>
      <p:pic>
        <p:nvPicPr>
          <p:cNvPr id="2" name="图片 1"/>
          <p:cNvPicPr>
            <a:picLocks noChangeAspect="1"/>
          </p:cNvPicPr>
          <p:nvPr>
            <p:custDataLst>
              <p:tags r:id="rId5"/>
            </p:custDataLst>
          </p:nvPr>
        </p:nvPicPr>
        <p:blipFill>
          <a:blip r:embed="rId6"/>
          <a:stretch>
            <a:fillRect/>
          </a:stretch>
        </p:blipFill>
        <p:spPr>
          <a:xfrm>
            <a:off x="6602730" y="1340485"/>
            <a:ext cx="4856480" cy="4176395"/>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1527810" y="1896745"/>
            <a:ext cx="8867775" cy="1845310"/>
          </a:xfrm>
          <a:prstGeom prst="rect">
            <a:avLst/>
          </a:prstGeom>
          <a:noFill/>
        </p:spPr>
        <p:txBody>
          <a:bodyPr wrap="square" rtlCol="0">
            <a:spAutoFit/>
          </a:bodyPr>
          <a:p>
            <a:pPr indent="457200" fontAlgn="auto">
              <a:lnSpc>
                <a:spcPct val="150000"/>
              </a:lnSpc>
            </a:pPr>
            <a:r>
              <a:rPr lang="zh-CN" altLang="en-US" sz="2400"/>
              <a:t>中国特色社会主义进入新时代，意味着近代以来久经磨难的中华民族迎来了从</a:t>
            </a:r>
            <a:r>
              <a:rPr lang="zh-CN" altLang="en-US" sz="2800" b="1">
                <a:solidFill>
                  <a:srgbClr val="C00000"/>
                </a:solidFill>
              </a:rPr>
              <a:t>站起来</a:t>
            </a:r>
            <a:r>
              <a:rPr lang="zh-CN" altLang="en-US" sz="2400"/>
              <a:t>、</a:t>
            </a:r>
            <a:r>
              <a:rPr lang="zh-CN" altLang="en-US" sz="2800" b="1">
                <a:solidFill>
                  <a:srgbClr val="C00000"/>
                </a:solidFill>
              </a:rPr>
              <a:t>富起来</a:t>
            </a:r>
            <a:r>
              <a:rPr lang="zh-CN" altLang="en-US" sz="2400"/>
              <a:t>到</a:t>
            </a:r>
            <a:r>
              <a:rPr lang="zh-CN" altLang="en-US" sz="2800" b="1">
                <a:solidFill>
                  <a:srgbClr val="C00000"/>
                </a:solidFill>
              </a:rPr>
              <a:t>强起来</a:t>
            </a:r>
            <a:r>
              <a:rPr lang="zh-CN" altLang="en-US" sz="2400"/>
              <a:t>的伟大飞跃。</a:t>
            </a:r>
            <a:endParaRPr lang="zh-CN" altLang="en-US" sz="2400"/>
          </a:p>
          <a:p>
            <a:pPr indent="457200" algn="r" fontAlgn="auto">
              <a:lnSpc>
                <a:spcPct val="150000"/>
              </a:lnSpc>
            </a:pPr>
            <a:r>
              <a:rPr lang="en-US" altLang="zh-CN" sz="2400"/>
              <a:t>——</a:t>
            </a:r>
            <a:r>
              <a:rPr lang="zh-CN" altLang="en-US" sz="2400"/>
              <a:t>十九大报告</a:t>
            </a:r>
            <a:endParaRPr lang="zh-CN" altLang="en-US" sz="2400"/>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1513840" y="1669415"/>
            <a:ext cx="5074920" cy="3124835"/>
          </a:xfrm>
          <a:prstGeom prst="rect">
            <a:avLst/>
          </a:prstGeom>
        </p:spPr>
      </p:pic>
      <p:sp>
        <p:nvSpPr>
          <p:cNvPr id="4" name="文本框 3"/>
          <p:cNvSpPr txBox="1"/>
          <p:nvPr>
            <p:custDataLst>
              <p:tags r:id="rId3"/>
            </p:custDataLst>
          </p:nvPr>
        </p:nvSpPr>
        <p:spPr>
          <a:xfrm>
            <a:off x="1341755" y="703580"/>
            <a:ext cx="9509125" cy="645160"/>
          </a:xfrm>
          <a:prstGeom prst="rect">
            <a:avLst/>
          </a:prstGeom>
          <a:noFill/>
        </p:spPr>
        <p:txBody>
          <a:bodyPr wrap="square" rtlCol="0">
            <a:spAutoFit/>
          </a:bodyPr>
          <a:p>
            <a:pPr algn="ctr"/>
            <a:r>
              <a:rPr lang="en-US" altLang="zh-CN" sz="3600" b="1">
                <a:solidFill>
                  <a:srgbClr val="C00000"/>
                </a:solidFill>
                <a:latin typeface="+mn-ea"/>
                <a:cs typeface="+mn-ea"/>
              </a:rPr>
              <a:t>1949</a:t>
            </a:r>
            <a:r>
              <a:rPr lang="zh-CN" altLang="en-US" sz="3600" b="1">
                <a:solidFill>
                  <a:srgbClr val="C00000"/>
                </a:solidFill>
                <a:latin typeface="+mn-ea"/>
                <a:cs typeface="+mn-ea"/>
              </a:rPr>
              <a:t>年</a:t>
            </a:r>
            <a:r>
              <a:rPr lang="en-US" altLang="zh-CN" sz="3600" b="1">
                <a:solidFill>
                  <a:srgbClr val="C00000"/>
                </a:solidFill>
                <a:latin typeface="+mn-ea"/>
                <a:cs typeface="+mn-ea"/>
              </a:rPr>
              <a:t>10</a:t>
            </a:r>
            <a:r>
              <a:rPr lang="zh-CN" altLang="en-US" sz="3600" b="1">
                <a:solidFill>
                  <a:srgbClr val="C00000"/>
                </a:solidFill>
                <a:latin typeface="+mn-ea"/>
                <a:cs typeface="+mn-ea"/>
              </a:rPr>
              <a:t>月</a:t>
            </a:r>
            <a:r>
              <a:rPr lang="en-US" altLang="zh-CN" sz="3600" b="1">
                <a:solidFill>
                  <a:srgbClr val="C00000"/>
                </a:solidFill>
                <a:latin typeface="+mn-ea"/>
                <a:cs typeface="+mn-ea"/>
              </a:rPr>
              <a:t>1</a:t>
            </a:r>
            <a:r>
              <a:rPr lang="zh-CN" altLang="en-US" sz="3600" b="1">
                <a:solidFill>
                  <a:srgbClr val="C00000"/>
                </a:solidFill>
                <a:latin typeface="+mn-ea"/>
                <a:cs typeface="+mn-ea"/>
              </a:rPr>
              <a:t>日 新中国成立</a:t>
            </a:r>
            <a:endParaRPr lang="zh-CN" altLang="en-US" sz="3600" b="1">
              <a:solidFill>
                <a:srgbClr val="C00000"/>
              </a:solidFill>
              <a:latin typeface="+mn-ea"/>
              <a:cs typeface="+mn-ea"/>
            </a:endParaRPr>
          </a:p>
        </p:txBody>
      </p:sp>
      <p:pic>
        <p:nvPicPr>
          <p:cNvPr id="6" name="图片 5"/>
          <p:cNvPicPr>
            <a:picLocks noChangeAspect="1"/>
          </p:cNvPicPr>
          <p:nvPr>
            <p:custDataLst>
              <p:tags r:id="rId4"/>
            </p:custDataLst>
          </p:nvPr>
        </p:nvPicPr>
        <p:blipFill>
          <a:blip r:embed="rId5"/>
          <a:stretch>
            <a:fillRect/>
          </a:stretch>
        </p:blipFill>
        <p:spPr>
          <a:xfrm>
            <a:off x="6878955" y="1669415"/>
            <a:ext cx="3371215" cy="3875405"/>
          </a:xfrm>
          <a:prstGeom prst="rect">
            <a:avLst/>
          </a:prstGeom>
        </p:spPr>
      </p:pic>
      <p:sp>
        <p:nvSpPr>
          <p:cNvPr id="7" name="文本框 6"/>
          <p:cNvSpPr txBox="1"/>
          <p:nvPr>
            <p:custDataLst>
              <p:tags r:id="rId6"/>
            </p:custDataLst>
          </p:nvPr>
        </p:nvSpPr>
        <p:spPr>
          <a:xfrm>
            <a:off x="5868035" y="5838825"/>
            <a:ext cx="6078220" cy="460375"/>
          </a:xfrm>
          <a:prstGeom prst="rect">
            <a:avLst/>
          </a:prstGeom>
          <a:noFill/>
        </p:spPr>
        <p:txBody>
          <a:bodyPr wrap="square" rtlCol="0" anchor="t">
            <a:spAutoFit/>
          </a:bodyPr>
          <a:p>
            <a:pPr algn="ctr"/>
            <a:r>
              <a:rPr lang="zh-CN" altLang="en-US" sz="2400" b="1">
                <a:solidFill>
                  <a:srgbClr val="0070C0"/>
                </a:solidFill>
                <a:latin typeface="+mj-ea"/>
                <a:ea typeface="+mj-ea"/>
              </a:rPr>
              <a:t>《中华人民共和国中央人民政府公告》</a:t>
            </a:r>
            <a:endParaRPr lang="zh-CN" altLang="en-US" sz="2400" b="1">
              <a:solidFill>
                <a:srgbClr val="0070C0"/>
              </a:solidFill>
              <a:latin typeface="+mj-ea"/>
              <a:ea typeface="+mj-ea"/>
            </a:endParaRPr>
          </a:p>
        </p:txBody>
      </p:sp>
    </p:spTree>
    <p:custDataLst>
      <p:tags r:id="rId7"/>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custDataLst>
              <p:tags r:id="rId1"/>
            </p:custDataLst>
          </p:nvPr>
        </p:nvSpPr>
        <p:spPr>
          <a:xfrm>
            <a:off x="1606550" y="1694815"/>
            <a:ext cx="7488555" cy="2676525"/>
          </a:xfrm>
          <a:prstGeom prst="rect">
            <a:avLst/>
          </a:prstGeom>
          <a:noFill/>
          <a:ln w="9525">
            <a:noFill/>
          </a:ln>
        </p:spPr>
        <p:txBody>
          <a:bodyPr wrap="square">
            <a:spAutoFit/>
          </a:bodyPr>
          <a:p>
            <a:pPr indent="0" fontAlgn="auto">
              <a:lnSpc>
                <a:spcPct val="150000"/>
              </a:lnSpc>
            </a:pPr>
            <a:r>
              <a:rPr lang="zh-CN" sz="2800" b="0">
                <a:latin typeface="+mj-ea"/>
                <a:ea typeface="+mj-ea"/>
                <a:cs typeface="+mj-ea"/>
              </a:rPr>
              <a:t>第一，</a:t>
            </a:r>
            <a:r>
              <a:rPr lang="en-US" sz="2800" b="0">
                <a:latin typeface="+mj-ea"/>
                <a:ea typeface="+mj-ea"/>
                <a:cs typeface="+mj-ea"/>
              </a:rPr>
              <a:t>‍‍</a:t>
            </a:r>
            <a:r>
              <a:rPr lang="zh-CN" sz="2800" b="0">
                <a:latin typeface="+mj-ea"/>
                <a:ea typeface="+mj-ea"/>
                <a:cs typeface="+mj-ea"/>
              </a:rPr>
              <a:t>日本的侵略和掠夺</a:t>
            </a:r>
            <a:endParaRPr lang="zh-CN" sz="2800" b="0">
              <a:latin typeface="+mj-ea"/>
              <a:ea typeface="+mj-ea"/>
              <a:cs typeface="+mj-ea"/>
            </a:endParaRPr>
          </a:p>
          <a:p>
            <a:pPr indent="0" fontAlgn="auto">
              <a:lnSpc>
                <a:spcPct val="150000"/>
              </a:lnSpc>
            </a:pPr>
            <a:r>
              <a:rPr lang="zh-CN" altLang="en-US" sz="2800">
                <a:latin typeface="+mj-ea"/>
                <a:ea typeface="+mj-ea"/>
                <a:cs typeface="+mj-ea"/>
              </a:rPr>
              <a:t>第二，‍‍连年的战争本身</a:t>
            </a:r>
            <a:endParaRPr lang="zh-CN" altLang="en-US" sz="2800">
              <a:latin typeface="+mj-ea"/>
              <a:ea typeface="+mj-ea"/>
              <a:cs typeface="+mj-ea"/>
            </a:endParaRPr>
          </a:p>
          <a:p>
            <a:pPr indent="0" fontAlgn="auto">
              <a:lnSpc>
                <a:spcPct val="150000"/>
              </a:lnSpc>
            </a:pPr>
            <a:r>
              <a:rPr lang="zh-CN" altLang="en-US" sz="2800">
                <a:latin typeface="+mj-ea"/>
                <a:ea typeface="+mj-ea"/>
                <a:cs typeface="+mj-ea"/>
              </a:rPr>
              <a:t>第三，‍‍国民党的破坏和劫运</a:t>
            </a:r>
            <a:endParaRPr lang="zh-CN" altLang="en-US" sz="2800">
              <a:latin typeface="+mj-ea"/>
              <a:ea typeface="+mj-ea"/>
              <a:cs typeface="+mj-ea"/>
            </a:endParaRPr>
          </a:p>
          <a:p>
            <a:pPr indent="0" fontAlgn="auto">
              <a:lnSpc>
                <a:spcPct val="150000"/>
              </a:lnSpc>
            </a:pPr>
            <a:r>
              <a:rPr lang="zh-CN" altLang="en-US" sz="2800">
                <a:latin typeface="+mj-ea"/>
                <a:ea typeface="+mj-ea"/>
                <a:cs typeface="+mj-ea"/>
              </a:rPr>
              <a:t>‍‍第四，‍‍自然灾害</a:t>
            </a:r>
            <a:endParaRPr lang="zh-CN" altLang="en-US" sz="2800">
              <a:latin typeface="+mj-ea"/>
              <a:ea typeface="+mj-ea"/>
              <a:cs typeface="+mj-ea"/>
            </a:endParaRPr>
          </a:p>
        </p:txBody>
      </p:sp>
      <p:pic>
        <p:nvPicPr>
          <p:cNvPr id="2" name="图片 1"/>
          <p:cNvPicPr>
            <a:picLocks noChangeAspect="1"/>
          </p:cNvPicPr>
          <p:nvPr>
            <p:custDataLst>
              <p:tags r:id="rId2"/>
            </p:custDataLst>
          </p:nvPr>
        </p:nvPicPr>
        <p:blipFill>
          <a:blip r:embed="rId3"/>
          <a:stretch>
            <a:fillRect/>
          </a:stretch>
        </p:blipFill>
        <p:spPr>
          <a:xfrm>
            <a:off x="8750935" y="3475990"/>
            <a:ext cx="2891790" cy="2783205"/>
          </a:xfrm>
          <a:prstGeom prst="rect">
            <a:avLst/>
          </a:prstGeom>
        </p:spPr>
      </p:pic>
      <p:sp>
        <p:nvSpPr>
          <p:cNvPr id="3" name="文本框 2"/>
          <p:cNvSpPr txBox="1"/>
          <p:nvPr>
            <p:custDataLst>
              <p:tags r:id="rId4"/>
            </p:custDataLst>
          </p:nvPr>
        </p:nvSpPr>
        <p:spPr>
          <a:xfrm>
            <a:off x="2225675" y="643890"/>
            <a:ext cx="7741285" cy="645160"/>
          </a:xfrm>
          <a:prstGeom prst="rect">
            <a:avLst/>
          </a:prstGeom>
          <a:noFill/>
        </p:spPr>
        <p:txBody>
          <a:bodyPr wrap="square" rtlCol="0">
            <a:spAutoFit/>
          </a:bodyPr>
          <a:p>
            <a:pPr algn="ctr"/>
            <a:r>
              <a:rPr lang="zh-CN" altLang="en-US" sz="3600"/>
              <a:t>新中国成立时经济落后的原因</a:t>
            </a:r>
            <a:endParaRPr lang="zh-CN" altLang="en-US" sz="3600"/>
          </a:p>
        </p:txBody>
      </p:sp>
    </p:spTree>
    <p:custDataLst>
      <p:tags r:id="rId5"/>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3180715" y="2042160"/>
            <a:ext cx="7171055" cy="2306955"/>
          </a:xfrm>
          <a:prstGeom prst="rect">
            <a:avLst/>
          </a:prstGeom>
          <a:noFill/>
        </p:spPr>
        <p:txBody>
          <a:bodyPr wrap="square" rtlCol="0">
            <a:spAutoFit/>
          </a:bodyPr>
          <a:p>
            <a:pPr fontAlgn="auto">
              <a:lnSpc>
                <a:spcPct val="150000"/>
              </a:lnSpc>
            </a:pPr>
            <a:r>
              <a:rPr lang="zh-CN" altLang="en-US" sz="2400"/>
              <a:t>银元之战</a:t>
            </a:r>
            <a:endParaRPr lang="zh-CN" altLang="en-US" sz="2400"/>
          </a:p>
          <a:p>
            <a:pPr fontAlgn="auto">
              <a:lnSpc>
                <a:spcPct val="150000"/>
              </a:lnSpc>
            </a:pPr>
            <a:r>
              <a:rPr lang="zh-CN" altLang="en-US" sz="2400"/>
              <a:t>粮棉之战</a:t>
            </a:r>
            <a:endParaRPr lang="zh-CN" altLang="en-US" sz="2400"/>
          </a:p>
          <a:p>
            <a:pPr fontAlgn="auto">
              <a:lnSpc>
                <a:spcPct val="150000"/>
              </a:lnSpc>
            </a:pPr>
            <a:r>
              <a:rPr lang="zh-CN" altLang="en-US" sz="2400"/>
              <a:t>重点抓交通和水利</a:t>
            </a:r>
            <a:endParaRPr lang="zh-CN" altLang="en-US" sz="2400"/>
          </a:p>
          <a:p>
            <a:pPr fontAlgn="auto">
              <a:lnSpc>
                <a:spcPct val="150000"/>
              </a:lnSpc>
            </a:pPr>
            <a:r>
              <a:rPr lang="zh-CN" altLang="en-US" sz="2400"/>
              <a:t>教育、文化等</a:t>
            </a:r>
            <a:endParaRPr lang="zh-CN" altLang="en-US" sz="2400"/>
          </a:p>
        </p:txBody>
      </p:sp>
      <p:sp>
        <p:nvSpPr>
          <p:cNvPr id="3" name="文本框 2"/>
          <p:cNvSpPr txBox="1"/>
          <p:nvPr>
            <p:custDataLst>
              <p:tags r:id="rId2"/>
            </p:custDataLst>
          </p:nvPr>
        </p:nvSpPr>
        <p:spPr>
          <a:xfrm>
            <a:off x="659130" y="906145"/>
            <a:ext cx="7607935" cy="645160"/>
          </a:xfrm>
          <a:prstGeom prst="rect">
            <a:avLst/>
          </a:prstGeom>
          <a:noFill/>
        </p:spPr>
        <p:txBody>
          <a:bodyPr wrap="square" rtlCol="0">
            <a:spAutoFit/>
          </a:bodyPr>
          <a:p>
            <a:r>
              <a:rPr lang="zh-CN" altLang="en-US" sz="3600" b="1">
                <a:solidFill>
                  <a:schemeClr val="accent2"/>
                </a:solidFill>
              </a:rPr>
              <a:t>恢复国民经济</a:t>
            </a:r>
            <a:endParaRPr lang="zh-CN" altLang="en-US" sz="3600" b="1">
              <a:solidFill>
                <a:schemeClr val="accent2"/>
              </a:solidFill>
            </a:endParaRPr>
          </a:p>
        </p:txBody>
      </p:sp>
      <p:pic>
        <p:nvPicPr>
          <p:cNvPr id="4" name="图片 3" descr="收藏_#333333_128_21561278"/>
          <p:cNvPicPr>
            <a:picLocks noChangeAspect="1"/>
          </p:cNvPicPr>
          <p:nvPr>
            <p:custDataLst>
              <p:tags r:id="rId3"/>
            </p:custDataLst>
          </p:nvPr>
        </p:nvPicPr>
        <p:blipFill>
          <a:blip r:embed="rId4"/>
          <a:stretch>
            <a:fillRect/>
          </a:stretch>
        </p:blipFill>
        <p:spPr>
          <a:xfrm>
            <a:off x="2624455" y="2155825"/>
            <a:ext cx="556260" cy="556260"/>
          </a:xfrm>
          <a:prstGeom prst="rect">
            <a:avLst/>
          </a:prstGeom>
        </p:spPr>
      </p:pic>
      <p:pic>
        <p:nvPicPr>
          <p:cNvPr id="5" name="图片 4" descr="收藏_#333333_128_21561278"/>
          <p:cNvPicPr>
            <a:picLocks noChangeAspect="1"/>
          </p:cNvPicPr>
          <p:nvPr>
            <p:custDataLst>
              <p:tags r:id="rId5"/>
            </p:custDataLst>
          </p:nvPr>
        </p:nvPicPr>
        <p:blipFill>
          <a:blip r:embed="rId4"/>
          <a:stretch>
            <a:fillRect/>
          </a:stretch>
        </p:blipFill>
        <p:spPr>
          <a:xfrm>
            <a:off x="2624455" y="2708275"/>
            <a:ext cx="556260" cy="556260"/>
          </a:xfrm>
          <a:prstGeom prst="rect">
            <a:avLst/>
          </a:prstGeom>
        </p:spPr>
      </p:pic>
      <p:pic>
        <p:nvPicPr>
          <p:cNvPr id="6" name="图片 5" descr="收藏_#333333_128_21561278"/>
          <p:cNvPicPr>
            <a:picLocks noChangeAspect="1"/>
          </p:cNvPicPr>
          <p:nvPr>
            <p:custDataLst>
              <p:tags r:id="rId6"/>
            </p:custDataLst>
          </p:nvPr>
        </p:nvPicPr>
        <p:blipFill>
          <a:blip r:embed="rId4"/>
          <a:stretch>
            <a:fillRect/>
          </a:stretch>
        </p:blipFill>
        <p:spPr>
          <a:xfrm>
            <a:off x="2624455" y="3176270"/>
            <a:ext cx="556260" cy="556260"/>
          </a:xfrm>
          <a:prstGeom prst="rect">
            <a:avLst/>
          </a:prstGeom>
        </p:spPr>
      </p:pic>
      <p:pic>
        <p:nvPicPr>
          <p:cNvPr id="7" name="图片 6" descr="收藏_#333333_128_21561278"/>
          <p:cNvPicPr>
            <a:picLocks noChangeAspect="1"/>
          </p:cNvPicPr>
          <p:nvPr>
            <p:custDataLst>
              <p:tags r:id="rId7"/>
            </p:custDataLst>
          </p:nvPr>
        </p:nvPicPr>
        <p:blipFill>
          <a:blip r:embed="rId4"/>
          <a:stretch>
            <a:fillRect/>
          </a:stretch>
        </p:blipFill>
        <p:spPr>
          <a:xfrm>
            <a:off x="2624455" y="3718560"/>
            <a:ext cx="556260" cy="556260"/>
          </a:xfrm>
          <a:prstGeom prst="rect">
            <a:avLst/>
          </a:prstGeom>
        </p:spPr>
      </p:pic>
      <p:pic>
        <p:nvPicPr>
          <p:cNvPr id="8" name="图片 7"/>
          <p:cNvPicPr>
            <a:picLocks noChangeAspect="1"/>
          </p:cNvPicPr>
          <p:nvPr>
            <p:custDataLst>
              <p:tags r:id="rId8"/>
            </p:custDataLst>
          </p:nvPr>
        </p:nvPicPr>
        <p:blipFill>
          <a:blip r:embed="rId9"/>
          <a:stretch>
            <a:fillRect/>
          </a:stretch>
        </p:blipFill>
        <p:spPr>
          <a:xfrm>
            <a:off x="9676130" y="1551305"/>
            <a:ext cx="2352675" cy="4580890"/>
          </a:xfrm>
          <a:prstGeom prst="rect">
            <a:avLst/>
          </a:prstGeom>
        </p:spPr>
      </p:pic>
      <p:pic>
        <p:nvPicPr>
          <p:cNvPr id="9" name="图片 8"/>
          <p:cNvPicPr>
            <a:picLocks noChangeAspect="1"/>
          </p:cNvPicPr>
          <p:nvPr>
            <p:custDataLst>
              <p:tags r:id="rId10"/>
            </p:custDataLst>
          </p:nvPr>
        </p:nvPicPr>
        <p:blipFill>
          <a:blip r:embed="rId11"/>
          <a:stretch>
            <a:fillRect/>
          </a:stretch>
        </p:blipFill>
        <p:spPr>
          <a:xfrm>
            <a:off x="6315710" y="1510665"/>
            <a:ext cx="3257550" cy="2838450"/>
          </a:xfrm>
          <a:prstGeom prst="rect">
            <a:avLst/>
          </a:prstGeom>
        </p:spPr>
      </p:pic>
    </p:spTree>
    <p:custDataLst>
      <p:tags r:id="rId1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652145" y="2330450"/>
            <a:ext cx="10336530" cy="2861310"/>
          </a:xfrm>
          <a:prstGeom prst="rect">
            <a:avLst/>
          </a:prstGeom>
          <a:noFill/>
        </p:spPr>
        <p:txBody>
          <a:bodyPr wrap="square" rtlCol="0" anchor="t">
            <a:spAutoFit/>
          </a:bodyPr>
          <a:p>
            <a:pPr indent="457200" fontAlgn="auto">
              <a:lnSpc>
                <a:spcPct val="150000"/>
              </a:lnSpc>
            </a:pPr>
            <a:r>
              <a:rPr lang="en-US" altLang="zh-CN" sz="2400">
                <a:sym typeface="+mn-ea"/>
              </a:rPr>
              <a:t>“</a:t>
            </a:r>
            <a:r>
              <a:rPr lang="zh-CN" altLang="en-US" sz="2400">
                <a:sym typeface="+mn-ea"/>
              </a:rPr>
              <a:t>从中华人民共和国成立，到社会主义改造基本完成，这是一个过渡时期。党在这个过渡时期的总路线和总任务，是要在一个相当长的时期内，逐步实现国家的社会主义工业化，并逐步实现国家对农业、对手工业和对资本主义工商业的社会主义改造。</a:t>
            </a:r>
            <a:r>
              <a:rPr lang="en-US" altLang="zh-CN" sz="2400">
                <a:sym typeface="+mn-ea"/>
              </a:rPr>
              <a:t>”</a:t>
            </a:r>
            <a:endParaRPr lang="en-US" altLang="zh-CN" sz="2400">
              <a:sym typeface="+mn-ea"/>
            </a:endParaRPr>
          </a:p>
          <a:p>
            <a:pPr indent="457200" algn="r" fontAlgn="auto">
              <a:lnSpc>
                <a:spcPct val="150000"/>
              </a:lnSpc>
            </a:pPr>
            <a:r>
              <a:rPr lang="en-US" altLang="zh-CN" sz="2400">
                <a:sym typeface="+mn-ea"/>
              </a:rPr>
              <a:t>——</a:t>
            </a:r>
            <a:r>
              <a:rPr lang="zh-CN" altLang="en-US" sz="2400">
                <a:sym typeface="+mn-ea"/>
              </a:rPr>
              <a:t>毛泽东在中央政治局扩大会议上的讲话</a:t>
            </a:r>
            <a:endParaRPr lang="zh-CN" altLang="en-US" sz="2400">
              <a:sym typeface="+mn-ea"/>
            </a:endParaRPr>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1097915" y="1055370"/>
            <a:ext cx="9996170" cy="645160"/>
          </a:xfrm>
          <a:prstGeom prst="rect">
            <a:avLst/>
          </a:prstGeom>
          <a:noFill/>
        </p:spPr>
        <p:txBody>
          <a:bodyPr wrap="square" rtlCol="0" anchor="t">
            <a:spAutoFit/>
          </a:bodyPr>
          <a:p>
            <a:pPr algn="ctr"/>
            <a:r>
              <a:rPr lang="zh-CN" altLang="en-US" sz="3600" b="1">
                <a:solidFill>
                  <a:srgbClr val="0070C0"/>
                </a:solidFill>
              </a:rPr>
              <a:t>中华人民共和国第一届全国人民代表大会</a:t>
            </a:r>
            <a:endParaRPr lang="zh-CN" altLang="en-US" sz="3600" b="1">
              <a:solidFill>
                <a:srgbClr val="0070C0"/>
              </a:solidFill>
            </a:endParaRPr>
          </a:p>
        </p:txBody>
      </p:sp>
      <p:pic>
        <p:nvPicPr>
          <p:cNvPr id="3" name="图片 2"/>
          <p:cNvPicPr>
            <a:picLocks noChangeAspect="1"/>
          </p:cNvPicPr>
          <p:nvPr>
            <p:custDataLst>
              <p:tags r:id="rId2"/>
            </p:custDataLst>
          </p:nvPr>
        </p:nvPicPr>
        <p:blipFill>
          <a:blip r:embed="rId3"/>
          <a:stretch>
            <a:fillRect/>
          </a:stretch>
        </p:blipFill>
        <p:spPr>
          <a:xfrm>
            <a:off x="2814955" y="1952625"/>
            <a:ext cx="6562090" cy="3674745"/>
          </a:xfrm>
          <a:prstGeom prst="rect">
            <a:avLst/>
          </a:prstGeom>
        </p:spPr>
      </p:pic>
      <p:sp>
        <p:nvSpPr>
          <p:cNvPr id="4" name="文本框 3"/>
          <p:cNvSpPr txBox="1"/>
          <p:nvPr>
            <p:custDataLst>
              <p:tags r:id="rId4"/>
            </p:custDataLst>
          </p:nvPr>
        </p:nvSpPr>
        <p:spPr>
          <a:xfrm>
            <a:off x="2952750" y="5779770"/>
            <a:ext cx="6424295" cy="460375"/>
          </a:xfrm>
          <a:prstGeom prst="rect">
            <a:avLst/>
          </a:prstGeom>
          <a:noFill/>
        </p:spPr>
        <p:txBody>
          <a:bodyPr wrap="square" rtlCol="0">
            <a:spAutoFit/>
          </a:bodyPr>
          <a:p>
            <a:pPr algn="ctr"/>
            <a:r>
              <a:rPr lang="zh-CN" altLang="en-US" sz="2400" b="1">
                <a:solidFill>
                  <a:schemeClr val="tx1"/>
                </a:solidFill>
              </a:rPr>
              <a:t>会议通过中华人民共和国宪法</a:t>
            </a:r>
            <a:endParaRPr lang="zh-CN" altLang="en-US" sz="2400" b="1">
              <a:solidFill>
                <a:schemeClr val="tx1"/>
              </a:solidFill>
            </a:endParaRPr>
          </a:p>
        </p:txBody>
      </p:sp>
    </p:spTree>
    <p:custDataLst>
      <p:tags r:id="rId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60905" y="547370"/>
            <a:ext cx="7559040" cy="1753235"/>
          </a:xfrm>
          <a:prstGeom prst="rect">
            <a:avLst/>
          </a:prstGeom>
          <a:noFill/>
        </p:spPr>
        <p:txBody>
          <a:bodyPr wrap="square" rtlCol="0">
            <a:spAutoFit/>
          </a:bodyPr>
          <a:p>
            <a:pPr algn="ctr" fontAlgn="auto">
              <a:lnSpc>
                <a:spcPct val="150000"/>
              </a:lnSpc>
            </a:pPr>
            <a:r>
              <a:rPr lang="zh-CN" altLang="en-US" sz="3600" b="1">
                <a:solidFill>
                  <a:srgbClr val="C00000"/>
                </a:solidFill>
                <a:latin typeface="+mn-ea"/>
                <a:cs typeface="+mn-ea"/>
                <a:sym typeface="+mn-ea"/>
              </a:rPr>
              <a:t> 中国共产党第八次全国代表大会</a:t>
            </a:r>
            <a:endParaRPr lang="en-US" altLang="zh-CN" sz="3600" b="1">
              <a:solidFill>
                <a:srgbClr val="C00000"/>
              </a:solidFill>
              <a:latin typeface="+mn-ea"/>
              <a:cs typeface="+mn-ea"/>
            </a:endParaRPr>
          </a:p>
          <a:p>
            <a:pPr algn="ctr" fontAlgn="auto">
              <a:lnSpc>
                <a:spcPct val="150000"/>
              </a:lnSpc>
            </a:pPr>
            <a:r>
              <a:rPr lang="en-US" altLang="zh-CN" sz="3600" b="1">
                <a:solidFill>
                  <a:srgbClr val="C00000"/>
                </a:solidFill>
                <a:latin typeface="+mn-ea"/>
                <a:cs typeface="+mn-ea"/>
              </a:rPr>
              <a:t>1956</a:t>
            </a:r>
            <a:r>
              <a:rPr lang="zh-CN" altLang="en-US" sz="3600" b="1">
                <a:solidFill>
                  <a:srgbClr val="C00000"/>
                </a:solidFill>
                <a:latin typeface="+mn-ea"/>
                <a:cs typeface="+mn-ea"/>
              </a:rPr>
              <a:t>年</a:t>
            </a:r>
            <a:r>
              <a:rPr lang="en-US" altLang="zh-CN" sz="3600" b="1">
                <a:solidFill>
                  <a:srgbClr val="C00000"/>
                </a:solidFill>
                <a:latin typeface="+mn-ea"/>
                <a:cs typeface="+mn-ea"/>
              </a:rPr>
              <a:t>9</a:t>
            </a:r>
            <a:r>
              <a:rPr lang="zh-CN" altLang="en-US" sz="3600" b="1">
                <a:solidFill>
                  <a:srgbClr val="C00000"/>
                </a:solidFill>
                <a:latin typeface="+mn-ea"/>
                <a:cs typeface="+mn-ea"/>
              </a:rPr>
              <a:t>月</a:t>
            </a:r>
            <a:r>
              <a:rPr lang="en-US" altLang="zh-CN" sz="3600" b="1">
                <a:solidFill>
                  <a:srgbClr val="C00000"/>
                </a:solidFill>
                <a:latin typeface="+mn-ea"/>
                <a:cs typeface="+mn-ea"/>
              </a:rPr>
              <a:t>15</a:t>
            </a:r>
            <a:r>
              <a:rPr lang="zh-CN" altLang="en-US" sz="3600" b="1">
                <a:solidFill>
                  <a:srgbClr val="C00000"/>
                </a:solidFill>
                <a:latin typeface="+mn-ea"/>
                <a:cs typeface="+mn-ea"/>
              </a:rPr>
              <a:t>日</a:t>
            </a:r>
            <a:r>
              <a:rPr lang="en-US" altLang="zh-CN" sz="3600" b="1">
                <a:solidFill>
                  <a:srgbClr val="C00000"/>
                </a:solidFill>
                <a:latin typeface="+mn-ea"/>
                <a:cs typeface="+mn-ea"/>
              </a:rPr>
              <a:t>-9</a:t>
            </a:r>
            <a:r>
              <a:rPr lang="zh-CN" altLang="en-US" sz="3600" b="1">
                <a:solidFill>
                  <a:srgbClr val="C00000"/>
                </a:solidFill>
                <a:latin typeface="+mn-ea"/>
                <a:cs typeface="+mn-ea"/>
              </a:rPr>
              <a:t>月</a:t>
            </a:r>
            <a:r>
              <a:rPr lang="en-US" altLang="zh-CN" sz="3600" b="1">
                <a:solidFill>
                  <a:srgbClr val="C00000"/>
                </a:solidFill>
                <a:latin typeface="+mn-ea"/>
                <a:cs typeface="+mn-ea"/>
              </a:rPr>
              <a:t>27</a:t>
            </a:r>
            <a:r>
              <a:rPr lang="zh-CN" altLang="en-US" sz="3600" b="1">
                <a:solidFill>
                  <a:srgbClr val="C00000"/>
                </a:solidFill>
                <a:latin typeface="+mn-ea"/>
                <a:cs typeface="+mn-ea"/>
              </a:rPr>
              <a:t>日</a:t>
            </a:r>
            <a:endParaRPr lang="zh-CN" altLang="en-US" sz="3600" b="1">
              <a:solidFill>
                <a:srgbClr val="C00000"/>
              </a:solidFill>
              <a:latin typeface="+mn-ea"/>
              <a:cs typeface="+mn-ea"/>
            </a:endParaRPr>
          </a:p>
        </p:txBody>
      </p:sp>
      <p:pic>
        <p:nvPicPr>
          <p:cNvPr id="4" name="图片 3"/>
          <p:cNvPicPr>
            <a:picLocks noChangeAspect="1"/>
          </p:cNvPicPr>
          <p:nvPr>
            <p:custDataLst>
              <p:tags r:id="rId2"/>
            </p:custDataLst>
          </p:nvPr>
        </p:nvPicPr>
        <p:blipFill>
          <a:blip r:embed="rId3"/>
          <a:stretch>
            <a:fillRect/>
          </a:stretch>
        </p:blipFill>
        <p:spPr>
          <a:xfrm>
            <a:off x="478790" y="2607310"/>
            <a:ext cx="4174490" cy="3197860"/>
          </a:xfrm>
          <a:prstGeom prst="rect">
            <a:avLst/>
          </a:prstGeom>
        </p:spPr>
      </p:pic>
      <p:sp>
        <p:nvSpPr>
          <p:cNvPr id="2" name="文本框 1"/>
          <p:cNvSpPr txBox="1"/>
          <p:nvPr>
            <p:custDataLst>
              <p:tags r:id="rId4"/>
            </p:custDataLst>
          </p:nvPr>
        </p:nvSpPr>
        <p:spPr>
          <a:xfrm>
            <a:off x="5214620" y="2775585"/>
            <a:ext cx="6253480" cy="2861310"/>
          </a:xfrm>
          <a:prstGeom prst="rect">
            <a:avLst/>
          </a:prstGeom>
          <a:noFill/>
        </p:spPr>
        <p:txBody>
          <a:bodyPr wrap="square" rtlCol="0" anchor="t">
            <a:spAutoFit/>
          </a:bodyPr>
          <a:p>
            <a:pPr indent="457200" fontAlgn="auto">
              <a:lnSpc>
                <a:spcPct val="150000"/>
              </a:lnSpc>
            </a:pPr>
            <a:r>
              <a:rPr lang="zh-CN" altLang="en-US" sz="2400">
                <a:sym typeface="+mn-ea"/>
              </a:rPr>
              <a:t>我国国内的主要矛盾已经是人民对于建立先进的工业国的要求同落后的农业国的现实之间的矛盾，已经是人民对于经济文化迅速发展的需要同当前经济文化不能满足人民需求的状况之间的矛盾。</a:t>
            </a:r>
            <a:endParaRPr lang="zh-CN" altLang="en-US"/>
          </a:p>
        </p:txBody>
      </p:sp>
    </p:spTree>
    <p:custDataLst>
      <p:tags r:id="rId5"/>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3409315" y="1601470"/>
            <a:ext cx="5071110" cy="3054985"/>
          </a:xfrm>
          <a:prstGeom prst="rect">
            <a:avLst/>
          </a:prstGeom>
        </p:spPr>
      </p:pic>
      <p:sp>
        <p:nvSpPr>
          <p:cNvPr id="3" name="文本框 2"/>
          <p:cNvSpPr txBox="1"/>
          <p:nvPr>
            <p:custDataLst>
              <p:tags r:id="rId3"/>
            </p:custDataLst>
          </p:nvPr>
        </p:nvSpPr>
        <p:spPr>
          <a:xfrm>
            <a:off x="3380740" y="4775835"/>
            <a:ext cx="5135880" cy="1753235"/>
          </a:xfrm>
          <a:prstGeom prst="rect">
            <a:avLst/>
          </a:prstGeom>
          <a:noFill/>
        </p:spPr>
        <p:txBody>
          <a:bodyPr wrap="square" rtlCol="0">
            <a:spAutoFit/>
          </a:bodyPr>
          <a:p>
            <a:pPr algn="ctr" fontAlgn="auto">
              <a:lnSpc>
                <a:spcPct val="150000"/>
              </a:lnSpc>
            </a:pPr>
            <a:r>
              <a:rPr lang="en-US" altLang="zh-CN" sz="2400">
                <a:latin typeface="+mn-ea"/>
                <a:cs typeface="+mn-ea"/>
              </a:rPr>
              <a:t>1956</a:t>
            </a:r>
            <a:r>
              <a:rPr lang="zh-CN" altLang="en-US" sz="2400">
                <a:latin typeface="+mn-ea"/>
                <a:cs typeface="+mn-ea"/>
              </a:rPr>
              <a:t>年</a:t>
            </a:r>
            <a:r>
              <a:rPr lang="en-US" altLang="zh-CN" sz="2400">
                <a:latin typeface="+mn-ea"/>
                <a:cs typeface="+mn-ea"/>
              </a:rPr>
              <a:t>7</a:t>
            </a:r>
            <a:r>
              <a:rPr lang="zh-CN" altLang="en-US" sz="2400">
                <a:latin typeface="+mn-ea"/>
                <a:cs typeface="+mn-ea"/>
              </a:rPr>
              <a:t>月，中国第一批国产汽车</a:t>
            </a:r>
            <a:r>
              <a:rPr lang="en-US" altLang="zh-CN" sz="2400">
                <a:latin typeface="+mn-ea"/>
                <a:cs typeface="+mn-ea"/>
              </a:rPr>
              <a:t>——“</a:t>
            </a:r>
            <a:r>
              <a:rPr lang="zh-CN" altLang="en-US" sz="2400">
                <a:latin typeface="+mn-ea"/>
                <a:cs typeface="+mn-ea"/>
              </a:rPr>
              <a:t>解放</a:t>
            </a:r>
            <a:r>
              <a:rPr lang="en-US" altLang="zh-CN" sz="2400">
                <a:latin typeface="+mn-ea"/>
                <a:cs typeface="+mn-ea"/>
              </a:rPr>
              <a:t>”</a:t>
            </a:r>
            <a:r>
              <a:rPr lang="zh-CN" altLang="en-US" sz="2400">
                <a:latin typeface="+mn-ea"/>
                <a:cs typeface="+mn-ea"/>
              </a:rPr>
              <a:t>牌载重汽车在长春第一汽车制造厂试制成功。</a:t>
            </a:r>
            <a:endParaRPr lang="zh-CN" altLang="en-US" sz="2400">
              <a:latin typeface="+mn-ea"/>
              <a:cs typeface="+mn-ea"/>
            </a:endParaRPr>
          </a:p>
        </p:txBody>
      </p:sp>
      <p:sp>
        <p:nvSpPr>
          <p:cNvPr id="4" name="文本框 3"/>
          <p:cNvSpPr txBox="1"/>
          <p:nvPr>
            <p:custDataLst>
              <p:tags r:id="rId4"/>
            </p:custDataLst>
          </p:nvPr>
        </p:nvSpPr>
        <p:spPr>
          <a:xfrm>
            <a:off x="2928620" y="643890"/>
            <a:ext cx="6334125" cy="645160"/>
          </a:xfrm>
          <a:prstGeom prst="rect">
            <a:avLst/>
          </a:prstGeom>
          <a:noFill/>
        </p:spPr>
        <p:txBody>
          <a:bodyPr wrap="square" rtlCol="0">
            <a:spAutoFit/>
          </a:bodyPr>
          <a:p>
            <a:pPr algn="ctr"/>
            <a:r>
              <a:rPr lang="en-US" altLang="zh-CN" sz="3600" b="1">
                <a:solidFill>
                  <a:srgbClr val="0070C0"/>
                </a:solidFill>
                <a:latin typeface="+mn-ea"/>
                <a:cs typeface="+mn-ea"/>
              </a:rPr>
              <a:t>“</a:t>
            </a:r>
            <a:r>
              <a:rPr lang="zh-CN" altLang="en-US" sz="3600" b="1">
                <a:solidFill>
                  <a:srgbClr val="0070C0"/>
                </a:solidFill>
                <a:latin typeface="+mn-ea"/>
                <a:cs typeface="+mn-ea"/>
              </a:rPr>
              <a:t>第一个五年计划</a:t>
            </a:r>
            <a:r>
              <a:rPr lang="en-US" altLang="zh-CN" sz="3600" b="1">
                <a:solidFill>
                  <a:srgbClr val="0070C0"/>
                </a:solidFill>
                <a:latin typeface="+mn-ea"/>
                <a:cs typeface="+mn-ea"/>
              </a:rPr>
              <a:t>”</a:t>
            </a:r>
            <a:r>
              <a:rPr lang="zh-CN" altLang="en-US" sz="3600" b="1">
                <a:solidFill>
                  <a:srgbClr val="0070C0"/>
                </a:solidFill>
                <a:latin typeface="+mn-ea"/>
                <a:cs typeface="+mn-ea"/>
              </a:rPr>
              <a:t>发展成果</a:t>
            </a:r>
            <a:endParaRPr lang="zh-CN" altLang="en-US" sz="3600" b="1">
              <a:solidFill>
                <a:srgbClr val="0070C0"/>
              </a:solidFill>
              <a:latin typeface="+mn-ea"/>
              <a:cs typeface="+mn-ea"/>
            </a:endParaRPr>
          </a:p>
        </p:txBody>
      </p:sp>
    </p:spTree>
    <p:custDataLst>
      <p:tags r:id="rId5"/>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10" descr="https://timgsa.baidu.com/timg?image&amp;quality=80&amp;size=b9999_10000&amp;sec=1497862024681&amp;di=93a7e49f400f98cb23ffc76f172e70df&amp;imgtype=0&amp;src=http%3A%2F%2Fwww.gscn.com.cn%2Fpic%2F0%2F10%2F29%2F88%2F10298839_661511.jpg"/>
          <p:cNvPicPr>
            <a:picLocks noChangeAspect="1" noChangeArrowheads="1"/>
          </p:cNvPicPr>
          <p:nvPr>
            <p:custDataLst>
              <p:tags r:id="rId1"/>
            </p:custDataLst>
          </p:nvPr>
        </p:nvPicPr>
        <p:blipFill>
          <a:blip r:embed="rId2"/>
          <a:srcRect/>
          <a:stretch>
            <a:fillRect/>
          </a:stretch>
        </p:blipFill>
        <p:spPr bwMode="auto">
          <a:xfrm>
            <a:off x="2581743" y="2119498"/>
            <a:ext cx="3500438" cy="2160587"/>
          </a:xfrm>
          <a:prstGeom prst="rect">
            <a:avLst/>
          </a:prstGeom>
          <a:noFill/>
          <a:ln w="9525">
            <a:noFill/>
            <a:miter lim="800000"/>
            <a:headEnd/>
            <a:tailEnd/>
          </a:ln>
        </p:spPr>
      </p:pic>
      <p:pic>
        <p:nvPicPr>
          <p:cNvPr id="72712" name="Picture 12" descr="https://imgsa.baidu.com/baike/c0%3Dbaike80%2C5%2C5%2C80%2C26/sign=11d9fd3e16dfa9ece9235e4503b99c66/f2deb48f8c5494ee1315903b2af5e0fe99257ed9.jpg"/>
          <p:cNvPicPr>
            <a:picLocks noChangeAspect="1" noChangeArrowheads="1"/>
          </p:cNvPicPr>
          <p:nvPr>
            <p:custDataLst>
              <p:tags r:id="rId3"/>
            </p:custDataLst>
          </p:nvPr>
        </p:nvPicPr>
        <p:blipFill>
          <a:blip r:embed="rId4"/>
          <a:srcRect/>
          <a:stretch>
            <a:fillRect/>
          </a:stretch>
        </p:blipFill>
        <p:spPr bwMode="auto">
          <a:xfrm>
            <a:off x="6443524" y="2119498"/>
            <a:ext cx="3792537" cy="2197100"/>
          </a:xfrm>
          <a:prstGeom prst="rect">
            <a:avLst/>
          </a:prstGeom>
          <a:noFill/>
          <a:ln w="9525">
            <a:noFill/>
            <a:miter lim="800000"/>
            <a:headEnd/>
            <a:tailEnd/>
          </a:ln>
        </p:spPr>
      </p:pic>
      <p:sp>
        <p:nvSpPr>
          <p:cNvPr id="3" name="TextBox 2"/>
          <p:cNvSpPr txBox="1"/>
          <p:nvPr>
            <p:custDataLst>
              <p:tags r:id="rId5"/>
            </p:custDataLst>
          </p:nvPr>
        </p:nvSpPr>
        <p:spPr>
          <a:xfrm>
            <a:off x="1616710" y="4630420"/>
            <a:ext cx="9750425" cy="1198880"/>
          </a:xfrm>
          <a:prstGeom prst="rect">
            <a:avLst/>
          </a:prstGeom>
          <a:noFill/>
        </p:spPr>
        <p:txBody>
          <a:bodyPr wrap="square" rtlCol="0">
            <a:spAutoFit/>
          </a:bodyPr>
          <a:p>
            <a:pPr>
              <a:lnSpc>
                <a:spcPct val="150000"/>
              </a:lnSpc>
            </a:pPr>
            <a:r>
              <a:rPr lang="en-US" altLang="zh-CN" sz="2400" dirty="0" smtClean="0">
                <a:solidFill>
                  <a:schemeClr val="tx1">
                    <a:lumMod val="95000"/>
                    <a:lumOff val="5000"/>
                  </a:schemeClr>
                </a:solidFill>
                <a:latin typeface="微软雅黑" panose="020B0503020204020204" charset="-122"/>
                <a:ea typeface="微软雅黑" panose="020B0503020204020204" charset="-122"/>
              </a:rPr>
              <a:t>      1978</a:t>
            </a:r>
            <a:r>
              <a:rPr lang="zh-CN" altLang="en-US" sz="2400" dirty="0" smtClean="0">
                <a:solidFill>
                  <a:schemeClr val="tx1">
                    <a:lumMod val="95000"/>
                    <a:lumOff val="5000"/>
                  </a:schemeClr>
                </a:solidFill>
                <a:latin typeface="微软雅黑" panose="020B0503020204020204" charset="-122"/>
                <a:ea typeface="微软雅黑" panose="020B0503020204020204" charset="-122"/>
              </a:rPr>
              <a:t>年召开的党的十一届三中全会是建国以来我党历史上具有深远意义的伟大转折。</a:t>
            </a:r>
            <a:endParaRPr lang="zh-CN" altLang="en-US" sz="2400" dirty="0" smtClean="0">
              <a:solidFill>
                <a:schemeClr val="tx1">
                  <a:lumMod val="95000"/>
                  <a:lumOff val="5000"/>
                </a:schemeClr>
              </a:solidFill>
              <a:latin typeface="微软雅黑" panose="020B0503020204020204" charset="-122"/>
              <a:ea typeface="微软雅黑" panose="020B0503020204020204" charset="-122"/>
            </a:endParaRPr>
          </a:p>
        </p:txBody>
      </p:sp>
      <p:sp>
        <p:nvSpPr>
          <p:cNvPr id="2" name="文本框 1"/>
          <p:cNvSpPr txBox="1"/>
          <p:nvPr>
            <p:custDataLst>
              <p:tags r:id="rId6"/>
            </p:custDataLst>
          </p:nvPr>
        </p:nvSpPr>
        <p:spPr>
          <a:xfrm>
            <a:off x="1941195" y="716915"/>
            <a:ext cx="8599170" cy="645160"/>
          </a:xfrm>
          <a:prstGeom prst="rect">
            <a:avLst/>
          </a:prstGeom>
          <a:noFill/>
        </p:spPr>
        <p:txBody>
          <a:bodyPr wrap="square" rtlCol="0">
            <a:spAutoFit/>
          </a:bodyPr>
          <a:p>
            <a:pPr algn="ctr"/>
            <a:r>
              <a:rPr lang="zh-CN" altLang="en-US" sz="3600" b="1">
                <a:solidFill>
                  <a:srgbClr val="0070C0"/>
                </a:solidFill>
              </a:rPr>
              <a:t>党的十一届三中全会</a:t>
            </a:r>
            <a:endParaRPr lang="zh-CN" altLang="en-US" sz="3600" b="1">
              <a:solidFill>
                <a:srgbClr val="0070C0"/>
              </a:solidFill>
            </a:endParaRPr>
          </a:p>
        </p:txBody>
      </p:sp>
      <p:sp>
        <p:nvSpPr>
          <p:cNvPr id="4" name="文本框 3"/>
          <p:cNvSpPr txBox="1"/>
          <p:nvPr>
            <p:custDataLst>
              <p:tags r:id="rId7"/>
            </p:custDataLst>
          </p:nvPr>
        </p:nvSpPr>
        <p:spPr>
          <a:xfrm>
            <a:off x="1423670" y="1315720"/>
            <a:ext cx="9429750" cy="645160"/>
          </a:xfrm>
          <a:prstGeom prst="rect">
            <a:avLst/>
          </a:prstGeom>
          <a:noFill/>
        </p:spPr>
        <p:txBody>
          <a:bodyPr wrap="square" rtlCol="0">
            <a:spAutoFit/>
          </a:bodyPr>
          <a:p>
            <a:pPr algn="ctr"/>
            <a:r>
              <a:rPr lang="en-US" altLang="zh-CN" sz="3600" b="1">
                <a:solidFill>
                  <a:srgbClr val="0070C0"/>
                </a:solidFill>
                <a:latin typeface="+mn-ea"/>
                <a:cs typeface="+mn-ea"/>
              </a:rPr>
              <a:t>1978</a:t>
            </a:r>
            <a:r>
              <a:rPr lang="zh-CN" altLang="en-US" sz="3600" b="1">
                <a:solidFill>
                  <a:srgbClr val="0070C0"/>
                </a:solidFill>
                <a:latin typeface="+mn-ea"/>
                <a:cs typeface="+mn-ea"/>
              </a:rPr>
              <a:t>年</a:t>
            </a:r>
            <a:r>
              <a:rPr lang="en-US" altLang="zh-CN" sz="3600" b="1">
                <a:solidFill>
                  <a:srgbClr val="0070C0"/>
                </a:solidFill>
                <a:latin typeface="+mn-ea"/>
                <a:cs typeface="+mn-ea"/>
              </a:rPr>
              <a:t>12</a:t>
            </a:r>
            <a:r>
              <a:rPr lang="zh-CN" altLang="en-US" sz="3600" b="1">
                <a:solidFill>
                  <a:srgbClr val="0070C0"/>
                </a:solidFill>
                <a:latin typeface="+mn-ea"/>
                <a:cs typeface="+mn-ea"/>
              </a:rPr>
              <a:t>月</a:t>
            </a:r>
            <a:r>
              <a:rPr lang="en-US" altLang="zh-CN" sz="3600" b="1">
                <a:solidFill>
                  <a:srgbClr val="0070C0"/>
                </a:solidFill>
                <a:latin typeface="+mn-ea"/>
                <a:cs typeface="+mn-ea"/>
              </a:rPr>
              <a:t>18</a:t>
            </a:r>
            <a:r>
              <a:rPr lang="zh-CN" altLang="en-US" sz="3600" b="1">
                <a:solidFill>
                  <a:srgbClr val="0070C0"/>
                </a:solidFill>
                <a:latin typeface="+mn-ea"/>
                <a:cs typeface="+mn-ea"/>
              </a:rPr>
              <a:t>日至</a:t>
            </a:r>
            <a:r>
              <a:rPr lang="en-US" altLang="zh-CN" sz="3600" b="1">
                <a:solidFill>
                  <a:srgbClr val="0070C0"/>
                </a:solidFill>
                <a:latin typeface="+mn-ea"/>
                <a:cs typeface="+mn-ea"/>
              </a:rPr>
              <a:t>22</a:t>
            </a:r>
            <a:r>
              <a:rPr lang="zh-CN" altLang="en-US" sz="3600" b="1">
                <a:solidFill>
                  <a:srgbClr val="0070C0"/>
                </a:solidFill>
                <a:latin typeface="+mn-ea"/>
                <a:cs typeface="+mn-ea"/>
              </a:rPr>
              <a:t>日</a:t>
            </a:r>
            <a:endParaRPr lang="zh-CN" altLang="en-US" sz="3600" b="1">
              <a:solidFill>
                <a:srgbClr val="0070C0"/>
              </a:solidFill>
              <a:latin typeface="+mn-ea"/>
              <a:cs typeface="+mn-ea"/>
            </a:endParaRPr>
          </a:p>
        </p:txBody>
      </p:sp>
    </p:spTree>
    <p:custDataLst>
      <p:tags r:id="rId8"/>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428240" y="935990"/>
            <a:ext cx="7335520" cy="1753235"/>
          </a:xfrm>
          <a:prstGeom prst="rect">
            <a:avLst/>
          </a:prstGeom>
          <a:noFill/>
        </p:spPr>
        <p:txBody>
          <a:bodyPr wrap="square" rtlCol="0" anchor="t">
            <a:spAutoFit/>
          </a:bodyPr>
          <a:p>
            <a:pPr algn="ctr" fontAlgn="auto">
              <a:lnSpc>
                <a:spcPct val="150000"/>
              </a:lnSpc>
            </a:pPr>
            <a:r>
              <a:rPr lang="en-US" altLang="zh-CN" sz="3600" b="1" dirty="0">
                <a:solidFill>
                  <a:srgbClr val="C00000"/>
                </a:solidFill>
                <a:latin typeface="+mn-ea"/>
                <a:sym typeface="+mn-ea"/>
              </a:rPr>
              <a:t>1982</a:t>
            </a:r>
            <a:r>
              <a:rPr lang="zh-CN" altLang="en-US" sz="3600" b="1" dirty="0">
                <a:solidFill>
                  <a:srgbClr val="C00000"/>
                </a:solidFill>
                <a:latin typeface="+mn-ea"/>
                <a:sym typeface="+mn-ea"/>
              </a:rPr>
              <a:t>年</a:t>
            </a:r>
            <a:r>
              <a:rPr lang="en-US" altLang="zh-CN" sz="3600" b="1" dirty="0">
                <a:solidFill>
                  <a:srgbClr val="C00000"/>
                </a:solidFill>
                <a:latin typeface="+mn-ea"/>
                <a:sym typeface="+mn-ea"/>
              </a:rPr>
              <a:t>9</a:t>
            </a:r>
            <a:r>
              <a:rPr lang="zh-CN" altLang="en-US" sz="3600" b="1" dirty="0" smtClean="0">
                <a:solidFill>
                  <a:srgbClr val="C00000"/>
                </a:solidFill>
                <a:latin typeface="+mn-ea"/>
                <a:sym typeface="+mn-ea"/>
              </a:rPr>
              <a:t>月</a:t>
            </a:r>
            <a:r>
              <a:rPr lang="en-US" altLang="zh-CN" sz="3600" b="1" dirty="0" smtClean="0">
                <a:solidFill>
                  <a:srgbClr val="C00000"/>
                </a:solidFill>
                <a:latin typeface="+mn-ea"/>
                <a:sym typeface="+mn-ea"/>
              </a:rPr>
              <a:t>1</a:t>
            </a:r>
            <a:r>
              <a:rPr lang="zh-CN" altLang="en-US" sz="3600" b="1" dirty="0" smtClean="0">
                <a:solidFill>
                  <a:srgbClr val="C00000"/>
                </a:solidFill>
                <a:latin typeface="+mn-ea"/>
                <a:sym typeface="+mn-ea"/>
              </a:rPr>
              <a:t>日</a:t>
            </a:r>
            <a:r>
              <a:rPr lang="en-US" altLang="zh-CN" sz="3600" b="1" dirty="0" smtClean="0">
                <a:solidFill>
                  <a:srgbClr val="C00000"/>
                </a:solidFill>
                <a:latin typeface="+mn-ea"/>
                <a:sym typeface="+mn-ea"/>
              </a:rPr>
              <a:t>-11</a:t>
            </a:r>
            <a:r>
              <a:rPr lang="zh-CN" altLang="en-US" sz="3600" b="1" dirty="0" smtClean="0">
                <a:solidFill>
                  <a:srgbClr val="C00000"/>
                </a:solidFill>
                <a:latin typeface="+mn-ea"/>
                <a:sym typeface="+mn-ea"/>
              </a:rPr>
              <a:t>日</a:t>
            </a:r>
            <a:endParaRPr lang="en-US" altLang="zh-CN" sz="3600" b="1" dirty="0">
              <a:solidFill>
                <a:srgbClr val="C00000"/>
              </a:solidFill>
              <a:latin typeface="+mn-ea"/>
            </a:endParaRPr>
          </a:p>
          <a:p>
            <a:pPr algn="ctr" fontAlgn="auto">
              <a:lnSpc>
                <a:spcPct val="150000"/>
              </a:lnSpc>
            </a:pPr>
            <a:r>
              <a:rPr lang="zh-CN" altLang="en-US" sz="3600" b="1" dirty="0">
                <a:solidFill>
                  <a:srgbClr val="C00000"/>
                </a:solidFill>
                <a:latin typeface="+mn-ea"/>
                <a:sym typeface="+mn-ea"/>
              </a:rPr>
              <a:t>中国共产党</a:t>
            </a:r>
            <a:r>
              <a:rPr lang="zh-CN" altLang="en-US" sz="3600" b="1" dirty="0" smtClean="0">
                <a:solidFill>
                  <a:srgbClr val="C00000"/>
                </a:solidFill>
                <a:latin typeface="+mn-ea"/>
                <a:sym typeface="+mn-ea"/>
              </a:rPr>
              <a:t>第十二次</a:t>
            </a:r>
            <a:r>
              <a:rPr lang="zh-CN" altLang="en-US" sz="3600" b="1" dirty="0">
                <a:solidFill>
                  <a:srgbClr val="C00000"/>
                </a:solidFill>
                <a:latin typeface="+mn-ea"/>
                <a:sym typeface="+mn-ea"/>
              </a:rPr>
              <a:t>全国代表大会</a:t>
            </a:r>
            <a:endParaRPr lang="zh-CN" altLang="en-US" sz="3600" b="1" dirty="0">
              <a:solidFill>
                <a:srgbClr val="C00000"/>
              </a:solidFill>
              <a:latin typeface="+mn-ea"/>
              <a:sym typeface="+mn-ea"/>
            </a:endParaRPr>
          </a:p>
        </p:txBody>
      </p:sp>
      <p:sp>
        <p:nvSpPr>
          <p:cNvPr id="3" name="文本框 2"/>
          <p:cNvSpPr txBox="1"/>
          <p:nvPr>
            <p:custDataLst>
              <p:tags r:id="rId2"/>
            </p:custDataLst>
          </p:nvPr>
        </p:nvSpPr>
        <p:spPr>
          <a:xfrm>
            <a:off x="1119505" y="3143250"/>
            <a:ext cx="10154285" cy="2676525"/>
          </a:xfrm>
          <a:prstGeom prst="rect">
            <a:avLst/>
          </a:prstGeom>
          <a:noFill/>
        </p:spPr>
        <p:txBody>
          <a:bodyPr wrap="square" rtlCol="0">
            <a:spAutoFit/>
          </a:bodyPr>
          <a:p>
            <a:pPr algn="l" fontAlgn="auto">
              <a:lnSpc>
                <a:spcPct val="150000"/>
              </a:lnSpc>
            </a:pPr>
            <a:r>
              <a:rPr lang="en-US" altLang="zh-CN" sz="2800" b="1">
                <a:solidFill>
                  <a:srgbClr val="FF0000"/>
                </a:solidFill>
                <a:latin typeface="+mn-ea"/>
                <a:cs typeface="+mn-ea"/>
              </a:rPr>
              <a:t>      “</a:t>
            </a:r>
            <a:r>
              <a:rPr lang="zh-CN" altLang="en-US" sz="2800" b="1">
                <a:solidFill>
                  <a:srgbClr val="FF0000"/>
                </a:solidFill>
                <a:latin typeface="+mn-ea"/>
                <a:cs typeface="+mn-ea"/>
              </a:rPr>
              <a:t>把马克思主义的普遍真理同我国的具体实际结合起来，走自己的道路，建设有中国特色的社会主义</a:t>
            </a:r>
            <a:r>
              <a:rPr lang="en-US" altLang="zh-CN" sz="2800" b="1">
                <a:solidFill>
                  <a:srgbClr val="FF0000"/>
                </a:solidFill>
                <a:latin typeface="+mn-ea"/>
                <a:cs typeface="+mn-ea"/>
              </a:rPr>
              <a:t>”</a:t>
            </a:r>
            <a:endParaRPr lang="en-US" altLang="zh-CN" sz="2800">
              <a:solidFill>
                <a:srgbClr val="0070C0"/>
              </a:solidFill>
              <a:latin typeface="+mn-ea"/>
              <a:cs typeface="+mn-ea"/>
            </a:endParaRPr>
          </a:p>
          <a:p>
            <a:pPr algn="ctr" fontAlgn="auto">
              <a:lnSpc>
                <a:spcPct val="150000"/>
              </a:lnSpc>
            </a:pPr>
            <a:r>
              <a:rPr lang="zh-CN" altLang="en-US" sz="2800">
                <a:solidFill>
                  <a:srgbClr val="0070C0"/>
                </a:solidFill>
                <a:latin typeface="+mn-ea"/>
                <a:cs typeface="+mn-ea"/>
              </a:rPr>
              <a:t>以城市为重点推进经济体制改革</a:t>
            </a:r>
            <a:endParaRPr lang="zh-CN" altLang="en-US" sz="2800">
              <a:solidFill>
                <a:srgbClr val="0070C0"/>
              </a:solidFill>
              <a:latin typeface="+mn-ea"/>
              <a:cs typeface="+mn-ea"/>
            </a:endParaRPr>
          </a:p>
          <a:p>
            <a:pPr algn="ctr" fontAlgn="auto">
              <a:lnSpc>
                <a:spcPct val="150000"/>
              </a:lnSpc>
            </a:pPr>
            <a:r>
              <a:rPr lang="zh-CN" altLang="en-US" sz="2800">
                <a:solidFill>
                  <a:srgbClr val="0070C0"/>
                </a:solidFill>
                <a:latin typeface="+mn-ea"/>
                <a:cs typeface="+mn-ea"/>
              </a:rPr>
              <a:t>对外开放的新格局</a:t>
            </a:r>
            <a:endParaRPr lang="zh-CN" altLang="en-US" sz="2800">
              <a:solidFill>
                <a:srgbClr val="0070C0"/>
              </a:solidFill>
              <a:latin typeface="+mn-ea"/>
              <a:cs typeface="+mn-ea"/>
            </a:endParaRPr>
          </a:p>
        </p:txBody>
      </p:sp>
    </p:spTree>
    <p:custDataLst>
      <p:tags r:id="rId3"/>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38760" y="582295"/>
            <a:ext cx="11714480" cy="1753235"/>
          </a:xfrm>
          <a:prstGeom prst="rect">
            <a:avLst/>
          </a:prstGeom>
          <a:noFill/>
        </p:spPr>
        <p:txBody>
          <a:bodyPr wrap="square" rtlCol="0" anchor="t">
            <a:spAutoFit/>
          </a:bodyPr>
          <a:p>
            <a:pPr algn="ctr" fontAlgn="auto">
              <a:lnSpc>
                <a:spcPct val="150000"/>
              </a:lnSpc>
            </a:pPr>
            <a:r>
              <a:rPr lang="en-US" altLang="zh-CN" sz="3600" b="1" dirty="0">
                <a:solidFill>
                  <a:srgbClr val="C00000"/>
                </a:solidFill>
                <a:latin typeface="+mn-ea"/>
                <a:sym typeface="+mn-ea"/>
              </a:rPr>
              <a:t>1987</a:t>
            </a:r>
            <a:r>
              <a:rPr lang="zh-CN" altLang="en-US" sz="3600" b="1" dirty="0">
                <a:solidFill>
                  <a:srgbClr val="C00000"/>
                </a:solidFill>
                <a:latin typeface="+mn-ea"/>
                <a:sym typeface="+mn-ea"/>
              </a:rPr>
              <a:t>年</a:t>
            </a:r>
            <a:r>
              <a:rPr lang="en-US" altLang="zh-CN" sz="3600" b="1" dirty="0">
                <a:solidFill>
                  <a:srgbClr val="C00000"/>
                </a:solidFill>
                <a:latin typeface="+mn-ea"/>
                <a:sym typeface="+mn-ea"/>
              </a:rPr>
              <a:t>10</a:t>
            </a:r>
            <a:r>
              <a:rPr lang="zh-CN" altLang="en-US" sz="3600" b="1" dirty="0">
                <a:solidFill>
                  <a:srgbClr val="C00000"/>
                </a:solidFill>
                <a:latin typeface="+mn-ea"/>
                <a:sym typeface="+mn-ea"/>
              </a:rPr>
              <a:t>月</a:t>
            </a:r>
            <a:r>
              <a:rPr lang="en-US" altLang="zh-CN" sz="3600" b="1" dirty="0">
                <a:solidFill>
                  <a:srgbClr val="C00000"/>
                </a:solidFill>
                <a:latin typeface="+mn-ea"/>
                <a:sym typeface="+mn-ea"/>
              </a:rPr>
              <a:t>25</a:t>
            </a:r>
            <a:r>
              <a:rPr lang="zh-CN" altLang="en-US" sz="3600" b="1" dirty="0" smtClean="0">
                <a:solidFill>
                  <a:srgbClr val="C00000"/>
                </a:solidFill>
                <a:latin typeface="+mn-ea"/>
                <a:sym typeface="+mn-ea"/>
              </a:rPr>
              <a:t>日</a:t>
            </a:r>
            <a:r>
              <a:rPr lang="en-US" altLang="zh-CN" sz="3600" b="1" dirty="0" smtClean="0">
                <a:solidFill>
                  <a:srgbClr val="C00000"/>
                </a:solidFill>
                <a:latin typeface="+mn-ea"/>
                <a:sym typeface="+mn-ea"/>
              </a:rPr>
              <a:t>-11</a:t>
            </a:r>
            <a:r>
              <a:rPr lang="zh-CN" altLang="en-US" sz="3600" b="1" dirty="0">
                <a:solidFill>
                  <a:srgbClr val="C00000"/>
                </a:solidFill>
                <a:latin typeface="+mn-ea"/>
                <a:sym typeface="+mn-ea"/>
              </a:rPr>
              <a:t>月</a:t>
            </a:r>
            <a:r>
              <a:rPr lang="en-US" altLang="zh-CN" sz="3600" b="1" dirty="0">
                <a:solidFill>
                  <a:srgbClr val="C00000"/>
                </a:solidFill>
                <a:latin typeface="+mn-ea"/>
                <a:sym typeface="+mn-ea"/>
              </a:rPr>
              <a:t>1</a:t>
            </a:r>
            <a:r>
              <a:rPr lang="zh-CN" altLang="en-US" sz="3600" b="1" dirty="0">
                <a:solidFill>
                  <a:srgbClr val="C00000"/>
                </a:solidFill>
                <a:latin typeface="+mn-ea"/>
                <a:sym typeface="+mn-ea"/>
              </a:rPr>
              <a:t>日</a:t>
            </a:r>
            <a:endParaRPr lang="en-US" altLang="zh-CN" sz="3600" b="1" dirty="0">
              <a:solidFill>
                <a:srgbClr val="C00000"/>
              </a:solidFill>
              <a:latin typeface="+mn-ea"/>
            </a:endParaRPr>
          </a:p>
          <a:p>
            <a:pPr algn="l" fontAlgn="auto">
              <a:lnSpc>
                <a:spcPct val="150000"/>
              </a:lnSpc>
            </a:pPr>
            <a:r>
              <a:rPr lang="en-US" altLang="zh-CN" sz="3600" b="1" dirty="0">
                <a:solidFill>
                  <a:srgbClr val="C00000"/>
                </a:solidFill>
                <a:latin typeface="+mn-ea"/>
                <a:sym typeface="+mn-ea"/>
              </a:rPr>
              <a:t>        </a:t>
            </a:r>
            <a:r>
              <a:rPr lang="en-US" altLang="zh-CN" sz="3600" b="1" dirty="0" smtClean="0">
                <a:solidFill>
                  <a:srgbClr val="C00000"/>
                </a:solidFill>
                <a:latin typeface="+mn-ea"/>
                <a:sym typeface="+mn-ea"/>
              </a:rPr>
              <a:t>           </a:t>
            </a:r>
            <a:r>
              <a:rPr lang="zh-CN" altLang="en-US" sz="3600" b="1" dirty="0">
                <a:solidFill>
                  <a:srgbClr val="C00000"/>
                </a:solidFill>
                <a:latin typeface="+mn-ea"/>
                <a:sym typeface="+mn-ea"/>
              </a:rPr>
              <a:t>中国共产党第十三次全国代表大会</a:t>
            </a:r>
            <a:endParaRPr lang="zh-CN" altLang="en-US" sz="3600" b="1" dirty="0">
              <a:solidFill>
                <a:srgbClr val="C00000"/>
              </a:solidFill>
              <a:latin typeface="+mn-ea"/>
              <a:sym typeface="+mn-ea"/>
            </a:endParaRPr>
          </a:p>
        </p:txBody>
      </p:sp>
      <p:sp>
        <p:nvSpPr>
          <p:cNvPr id="4" name="文本框 3"/>
          <p:cNvSpPr txBox="1"/>
          <p:nvPr>
            <p:custDataLst>
              <p:tags r:id="rId2"/>
            </p:custDataLst>
          </p:nvPr>
        </p:nvSpPr>
        <p:spPr>
          <a:xfrm>
            <a:off x="1619885" y="2580005"/>
            <a:ext cx="8572500" cy="3415030"/>
          </a:xfrm>
          <a:prstGeom prst="rect">
            <a:avLst/>
          </a:prstGeom>
          <a:noFill/>
        </p:spPr>
        <p:txBody>
          <a:bodyPr wrap="square" rtlCol="0">
            <a:spAutoFit/>
          </a:bodyPr>
          <a:p>
            <a:pPr indent="0" fontAlgn="auto">
              <a:lnSpc>
                <a:spcPct val="150000"/>
              </a:lnSpc>
            </a:pPr>
            <a:r>
              <a:rPr lang="zh-CN" altLang="en-US" sz="2400" b="1">
                <a:solidFill>
                  <a:srgbClr val="0070C0"/>
                </a:solidFill>
                <a:latin typeface="+mn-ea"/>
                <a:cs typeface="+mn-ea"/>
              </a:rPr>
              <a:t>重大贡献：</a:t>
            </a:r>
            <a:endParaRPr lang="zh-CN" altLang="en-US" sz="2400" b="1">
              <a:solidFill>
                <a:srgbClr val="0070C0"/>
              </a:solidFill>
              <a:latin typeface="+mn-ea"/>
              <a:cs typeface="+mn-ea"/>
            </a:endParaRPr>
          </a:p>
          <a:p>
            <a:pPr indent="0" fontAlgn="auto">
              <a:lnSpc>
                <a:spcPct val="150000"/>
              </a:lnSpc>
            </a:pPr>
            <a:r>
              <a:rPr lang="zh-CN" altLang="en-US" sz="2400">
                <a:latin typeface="+mn-ea"/>
                <a:cs typeface="+mn-ea"/>
              </a:rPr>
              <a:t>大会第一次对社会主义初级阶段的科学内涵作了系统阐述，包含两层含义：</a:t>
            </a:r>
            <a:endParaRPr lang="zh-CN" altLang="en-US" sz="2400">
              <a:latin typeface="+mn-ea"/>
              <a:cs typeface="+mn-ea"/>
            </a:endParaRPr>
          </a:p>
          <a:p>
            <a:pPr indent="0" fontAlgn="auto">
              <a:lnSpc>
                <a:spcPct val="150000"/>
              </a:lnSpc>
            </a:pPr>
            <a:r>
              <a:rPr lang="zh-CN" altLang="en-US" sz="2400">
                <a:latin typeface="+mn-ea"/>
                <a:cs typeface="+mn-ea"/>
              </a:rPr>
              <a:t>①我国社会已经是社会主义社会，我们必须坚持而不能离开社会主义</a:t>
            </a:r>
            <a:endParaRPr lang="zh-CN" altLang="en-US" sz="2400">
              <a:latin typeface="+mn-ea"/>
              <a:cs typeface="+mn-ea"/>
            </a:endParaRPr>
          </a:p>
          <a:p>
            <a:pPr indent="0" fontAlgn="auto">
              <a:lnSpc>
                <a:spcPct val="150000"/>
              </a:lnSpc>
            </a:pPr>
            <a:r>
              <a:rPr lang="zh-CN" altLang="en-US" sz="2400">
                <a:latin typeface="+mn-ea"/>
                <a:cs typeface="+mn-ea"/>
              </a:rPr>
              <a:t>②我国的社会主义社会还处在初级阶段</a:t>
            </a:r>
            <a:endParaRPr lang="zh-CN" altLang="en-US" sz="2400">
              <a:latin typeface="+mn-ea"/>
              <a:cs typeface="+mn-ea"/>
            </a:endParaRPr>
          </a:p>
        </p:txBody>
      </p:sp>
    </p:spTree>
    <p:custDataLst>
      <p:tags r:id="rId3"/>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7579995" y="1495425"/>
            <a:ext cx="4302760" cy="2489835"/>
          </a:xfrm>
          <a:prstGeom prst="rect">
            <a:avLst/>
          </a:prstGeom>
          <a:effectLst>
            <a:outerShdw blurRad="50800" dist="38100" dir="5400000" algn="t" rotWithShape="0">
              <a:prstClr val="black">
                <a:alpha val="40000"/>
              </a:prstClr>
            </a:outerShdw>
          </a:effectLst>
        </p:spPr>
      </p:pic>
      <p:pic>
        <p:nvPicPr>
          <p:cNvPr id="4" name="图片 3"/>
          <p:cNvPicPr>
            <a:picLocks noChangeAspect="1"/>
          </p:cNvPicPr>
          <p:nvPr>
            <p:custDataLst>
              <p:tags r:id="rId3"/>
            </p:custDataLst>
          </p:nvPr>
        </p:nvPicPr>
        <p:blipFill>
          <a:blip r:embed="rId4"/>
          <a:stretch>
            <a:fillRect/>
          </a:stretch>
        </p:blipFill>
        <p:spPr>
          <a:xfrm>
            <a:off x="890270" y="1609090"/>
            <a:ext cx="3969385" cy="2908300"/>
          </a:xfrm>
          <a:prstGeom prst="rect">
            <a:avLst/>
          </a:prstGeom>
          <a:effectLst>
            <a:outerShdw blurRad="50800" dist="38100" dir="5400000" algn="t" rotWithShape="0">
              <a:prstClr val="black">
                <a:alpha val="40000"/>
              </a:prstClr>
            </a:outerShdw>
          </a:effectLst>
        </p:spPr>
      </p:pic>
      <p:sp>
        <p:nvSpPr>
          <p:cNvPr id="5" name="文本框 4"/>
          <p:cNvSpPr txBox="1"/>
          <p:nvPr>
            <p:custDataLst>
              <p:tags r:id="rId5"/>
            </p:custDataLst>
          </p:nvPr>
        </p:nvSpPr>
        <p:spPr>
          <a:xfrm>
            <a:off x="600075" y="4730750"/>
            <a:ext cx="4549775" cy="460375"/>
          </a:xfrm>
          <a:prstGeom prst="rect">
            <a:avLst/>
          </a:prstGeom>
          <a:noFill/>
        </p:spPr>
        <p:txBody>
          <a:bodyPr wrap="square" rtlCol="0">
            <a:spAutoFit/>
          </a:bodyPr>
          <a:p>
            <a:pPr algn="ctr"/>
            <a:r>
              <a:rPr lang="zh-CN" altLang="en-US" sz="2400">
                <a:latin typeface="+mn-ea"/>
              </a:rPr>
              <a:t>第一次世界大战中的前线华工</a:t>
            </a:r>
            <a:endParaRPr lang="zh-CN" altLang="en-US" sz="2400">
              <a:latin typeface="+mn-ea"/>
            </a:endParaRPr>
          </a:p>
        </p:txBody>
      </p:sp>
      <p:pic>
        <p:nvPicPr>
          <p:cNvPr id="6" name="图片 5"/>
          <p:cNvPicPr>
            <a:picLocks noChangeAspect="1"/>
          </p:cNvPicPr>
          <p:nvPr>
            <p:custDataLst>
              <p:tags r:id="rId6"/>
            </p:custDataLst>
          </p:nvPr>
        </p:nvPicPr>
        <p:blipFill>
          <a:blip r:embed="rId7"/>
          <a:stretch>
            <a:fillRect/>
          </a:stretch>
        </p:blipFill>
        <p:spPr>
          <a:xfrm>
            <a:off x="5149850" y="3234055"/>
            <a:ext cx="2972435" cy="3453765"/>
          </a:xfrm>
          <a:prstGeom prst="rect">
            <a:avLst/>
          </a:prstGeom>
          <a:effectLst>
            <a:outerShdw blurRad="50800" dist="38100" dir="5400000" algn="t" rotWithShape="0">
              <a:prstClr val="black">
                <a:alpha val="40000"/>
              </a:prstClr>
            </a:outerShdw>
          </a:effectLst>
        </p:spPr>
      </p:pic>
      <p:sp>
        <p:nvSpPr>
          <p:cNvPr id="7" name="文本框 6"/>
          <p:cNvSpPr txBox="1"/>
          <p:nvPr>
            <p:custDataLst>
              <p:tags r:id="rId8"/>
            </p:custDataLst>
          </p:nvPr>
        </p:nvSpPr>
        <p:spPr>
          <a:xfrm>
            <a:off x="8338820" y="6227445"/>
            <a:ext cx="1883410" cy="460375"/>
          </a:xfrm>
          <a:prstGeom prst="rect">
            <a:avLst/>
          </a:prstGeom>
          <a:noFill/>
        </p:spPr>
        <p:txBody>
          <a:bodyPr wrap="square" rtlCol="0">
            <a:spAutoFit/>
          </a:bodyPr>
          <a:p>
            <a:r>
              <a:rPr lang="zh-CN" altLang="en-US" sz="2400"/>
              <a:t>顾维钧</a:t>
            </a:r>
            <a:endParaRPr lang="zh-CN" altLang="en-US" sz="2400"/>
          </a:p>
        </p:txBody>
      </p:sp>
      <p:sp>
        <p:nvSpPr>
          <p:cNvPr id="9" name="文本框 8"/>
          <p:cNvSpPr txBox="1"/>
          <p:nvPr>
            <p:custDataLst>
              <p:tags r:id="rId9"/>
            </p:custDataLst>
          </p:nvPr>
        </p:nvSpPr>
        <p:spPr>
          <a:xfrm>
            <a:off x="9490075" y="4057015"/>
            <a:ext cx="1883410" cy="460375"/>
          </a:xfrm>
          <a:prstGeom prst="rect">
            <a:avLst/>
          </a:prstGeom>
          <a:noFill/>
        </p:spPr>
        <p:txBody>
          <a:bodyPr wrap="square" rtlCol="0">
            <a:spAutoFit/>
          </a:bodyPr>
          <a:p>
            <a:pPr algn="ctr"/>
            <a:r>
              <a:rPr lang="zh-CN" altLang="en-US" sz="2400"/>
              <a:t>巴黎和会</a:t>
            </a:r>
            <a:endParaRPr lang="zh-CN" altLang="en-US" sz="2400"/>
          </a:p>
        </p:txBody>
      </p:sp>
      <p:sp>
        <p:nvSpPr>
          <p:cNvPr id="2" name="文本框 1"/>
          <p:cNvSpPr txBox="1"/>
          <p:nvPr>
            <p:custDataLst>
              <p:tags r:id="rId10"/>
            </p:custDataLst>
          </p:nvPr>
        </p:nvSpPr>
        <p:spPr>
          <a:xfrm>
            <a:off x="4003040" y="718820"/>
            <a:ext cx="3897630" cy="645160"/>
          </a:xfrm>
          <a:prstGeom prst="rect">
            <a:avLst/>
          </a:prstGeom>
          <a:noFill/>
        </p:spPr>
        <p:txBody>
          <a:bodyPr wrap="square" rtlCol="0">
            <a:spAutoFit/>
          </a:bodyPr>
          <a:p>
            <a:pPr algn="ctr"/>
            <a:r>
              <a:rPr lang="zh-CN" altLang="en-US" sz="3600" b="1">
                <a:solidFill>
                  <a:srgbClr val="C00000"/>
                </a:solidFill>
              </a:rPr>
              <a:t>五四运动</a:t>
            </a:r>
            <a:endParaRPr lang="zh-CN" altLang="en-US" sz="3600" b="1">
              <a:solidFill>
                <a:srgbClr val="C00000"/>
              </a:solidFill>
            </a:endParaRPr>
          </a:p>
        </p:txBody>
      </p:sp>
    </p:spTree>
    <p:custDataLst>
      <p:tags r:id="rId1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2938780" y="1000125"/>
            <a:ext cx="5689600" cy="645160"/>
          </a:xfrm>
          <a:prstGeom prst="rect">
            <a:avLst/>
          </a:prstGeom>
          <a:noFill/>
        </p:spPr>
        <p:txBody>
          <a:bodyPr wrap="square" rtlCol="0">
            <a:spAutoFit/>
          </a:bodyPr>
          <a:p>
            <a:pPr algn="ctr"/>
            <a:r>
              <a:rPr lang="zh-CN" altLang="en-US" sz="3600" b="1">
                <a:solidFill>
                  <a:srgbClr val="C00000"/>
                </a:solidFill>
              </a:rPr>
              <a:t>邓小平南方谈话</a:t>
            </a:r>
            <a:endParaRPr lang="zh-CN" altLang="en-US" sz="3600" b="1">
              <a:solidFill>
                <a:srgbClr val="C00000"/>
              </a:solidFill>
            </a:endParaRPr>
          </a:p>
        </p:txBody>
      </p:sp>
      <p:sp>
        <p:nvSpPr>
          <p:cNvPr id="3" name="文本框 2"/>
          <p:cNvSpPr txBox="1"/>
          <p:nvPr>
            <p:custDataLst>
              <p:tags r:id="rId2"/>
            </p:custDataLst>
          </p:nvPr>
        </p:nvSpPr>
        <p:spPr>
          <a:xfrm>
            <a:off x="422275" y="3211195"/>
            <a:ext cx="7858760" cy="2030095"/>
          </a:xfrm>
          <a:prstGeom prst="rect">
            <a:avLst/>
          </a:prstGeom>
          <a:noFill/>
        </p:spPr>
        <p:txBody>
          <a:bodyPr wrap="none" rtlCol="0" anchor="t">
            <a:spAutoFit/>
          </a:bodyPr>
          <a:p>
            <a:pPr fontAlgn="auto">
              <a:lnSpc>
                <a:spcPct val="150000"/>
              </a:lnSpc>
            </a:pPr>
            <a:r>
              <a:rPr lang="en-US" altLang="zh-CN" sz="2800">
                <a:latin typeface="+mn-ea"/>
                <a:cs typeface="+mn-ea"/>
                <a:sym typeface="+mn-ea"/>
              </a:rPr>
              <a:t>1</a:t>
            </a:r>
            <a:r>
              <a:rPr lang="zh-CN" altLang="en-US" sz="2800">
                <a:latin typeface="+mn-ea"/>
                <a:cs typeface="+mn-ea"/>
                <a:sym typeface="+mn-ea"/>
              </a:rPr>
              <a:t>）、是否有利于发展社会主义社会的生产力；</a:t>
            </a:r>
            <a:endParaRPr lang="zh-CN" altLang="en-US" sz="2800">
              <a:latin typeface="+mn-ea"/>
              <a:cs typeface="+mn-ea"/>
              <a:sym typeface="+mn-ea"/>
            </a:endParaRPr>
          </a:p>
          <a:p>
            <a:pPr fontAlgn="auto">
              <a:lnSpc>
                <a:spcPct val="150000"/>
              </a:lnSpc>
            </a:pPr>
            <a:r>
              <a:rPr lang="en-US" altLang="zh-CN" sz="2800">
                <a:latin typeface="+mn-ea"/>
                <a:cs typeface="+mn-ea"/>
                <a:sym typeface="+mn-ea"/>
              </a:rPr>
              <a:t>2</a:t>
            </a:r>
            <a:r>
              <a:rPr lang="zh-CN" altLang="en-US" sz="2800">
                <a:latin typeface="+mn-ea"/>
                <a:cs typeface="+mn-ea"/>
                <a:sym typeface="+mn-ea"/>
              </a:rPr>
              <a:t>）、是否有利于增强社会主义国家的综合国力；</a:t>
            </a:r>
            <a:endParaRPr lang="zh-CN" altLang="en-US" sz="2800">
              <a:latin typeface="+mn-ea"/>
              <a:cs typeface="+mn-ea"/>
              <a:sym typeface="+mn-ea"/>
            </a:endParaRPr>
          </a:p>
          <a:p>
            <a:pPr fontAlgn="auto">
              <a:lnSpc>
                <a:spcPct val="150000"/>
              </a:lnSpc>
            </a:pPr>
            <a:r>
              <a:rPr lang="en-US" altLang="zh-CN" sz="2800">
                <a:latin typeface="+mn-ea"/>
                <a:cs typeface="+mn-ea"/>
                <a:sym typeface="+mn-ea"/>
              </a:rPr>
              <a:t>3</a:t>
            </a:r>
            <a:r>
              <a:rPr lang="zh-CN" altLang="en-US" sz="2800">
                <a:latin typeface="+mn-ea"/>
                <a:cs typeface="+mn-ea"/>
                <a:sym typeface="+mn-ea"/>
              </a:rPr>
              <a:t>）、是否有利于提高人民的生活水平</a:t>
            </a:r>
            <a:endParaRPr lang="zh-CN" altLang="en-US" sz="2800">
              <a:latin typeface="+mn-ea"/>
              <a:cs typeface="+mn-ea"/>
              <a:sym typeface="+mn-ea"/>
            </a:endParaRPr>
          </a:p>
        </p:txBody>
      </p:sp>
      <p:pic>
        <p:nvPicPr>
          <p:cNvPr id="4" name="图片 3"/>
          <p:cNvPicPr>
            <a:picLocks noChangeAspect="1"/>
          </p:cNvPicPr>
          <p:nvPr>
            <p:custDataLst>
              <p:tags r:id="rId3"/>
            </p:custDataLst>
          </p:nvPr>
        </p:nvPicPr>
        <p:blipFill>
          <a:blip r:embed="rId4"/>
          <a:stretch>
            <a:fillRect/>
          </a:stretch>
        </p:blipFill>
        <p:spPr>
          <a:xfrm>
            <a:off x="8197850" y="2936875"/>
            <a:ext cx="3737610" cy="2579370"/>
          </a:xfrm>
          <a:prstGeom prst="rect">
            <a:avLst/>
          </a:prstGeom>
        </p:spPr>
      </p:pic>
      <p:sp>
        <p:nvSpPr>
          <p:cNvPr id="5" name="文本框 4"/>
          <p:cNvSpPr txBox="1"/>
          <p:nvPr/>
        </p:nvSpPr>
        <p:spPr>
          <a:xfrm>
            <a:off x="510540" y="5791200"/>
            <a:ext cx="9309100" cy="460375"/>
          </a:xfrm>
          <a:prstGeom prst="rect">
            <a:avLst/>
          </a:prstGeom>
          <a:noFill/>
        </p:spPr>
        <p:txBody>
          <a:bodyPr wrap="square" rtlCol="0">
            <a:spAutoFit/>
          </a:bodyPr>
          <a:p>
            <a:r>
              <a:rPr lang="zh-CN" altLang="en-US" sz="2400"/>
              <a:t>计划多一点还是市场多一点，不是社会主义与资本主义的本质区别。</a:t>
            </a:r>
            <a:endParaRPr lang="zh-CN" altLang="en-US" sz="2400"/>
          </a:p>
        </p:txBody>
      </p:sp>
    </p:spTree>
    <p:custDataLst>
      <p:tags r:id="rId5"/>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239010" y="848995"/>
            <a:ext cx="7714615" cy="1753235"/>
          </a:xfrm>
          <a:prstGeom prst="rect">
            <a:avLst/>
          </a:prstGeom>
          <a:noFill/>
        </p:spPr>
        <p:txBody>
          <a:bodyPr wrap="square" rtlCol="0" anchor="t">
            <a:spAutoFit/>
          </a:bodyPr>
          <a:p>
            <a:pPr algn="ctr" fontAlgn="auto">
              <a:lnSpc>
                <a:spcPct val="150000"/>
              </a:lnSpc>
            </a:pPr>
            <a:r>
              <a:rPr lang="en-US" altLang="zh-CN" sz="3600" b="1" dirty="0" smtClean="0">
                <a:solidFill>
                  <a:srgbClr val="C00000"/>
                </a:solidFill>
                <a:latin typeface="+mn-ea"/>
                <a:cs typeface="+mn-ea"/>
                <a:sym typeface="+mn-ea"/>
              </a:rPr>
              <a:t>1992</a:t>
            </a:r>
            <a:r>
              <a:rPr lang="zh-CN" altLang="en-US" sz="3600" b="1" dirty="0" smtClean="0">
                <a:solidFill>
                  <a:srgbClr val="C00000"/>
                </a:solidFill>
                <a:latin typeface="+mn-ea"/>
                <a:cs typeface="+mn-ea"/>
                <a:sym typeface="+mn-ea"/>
              </a:rPr>
              <a:t>年</a:t>
            </a:r>
            <a:r>
              <a:rPr lang="en-US" altLang="zh-CN" sz="3600" b="1" dirty="0">
                <a:solidFill>
                  <a:srgbClr val="C00000"/>
                </a:solidFill>
                <a:latin typeface="+mn-ea"/>
                <a:cs typeface="+mn-ea"/>
                <a:sym typeface="+mn-ea"/>
              </a:rPr>
              <a:t>10</a:t>
            </a:r>
            <a:r>
              <a:rPr lang="zh-CN" altLang="en-US" sz="3600" b="1" dirty="0">
                <a:solidFill>
                  <a:srgbClr val="C00000"/>
                </a:solidFill>
                <a:latin typeface="+mn-ea"/>
                <a:cs typeface="+mn-ea"/>
                <a:sym typeface="+mn-ea"/>
              </a:rPr>
              <a:t>月</a:t>
            </a:r>
            <a:r>
              <a:rPr lang="en-US" altLang="zh-CN" sz="3600" b="1" dirty="0">
                <a:solidFill>
                  <a:srgbClr val="C00000"/>
                </a:solidFill>
                <a:latin typeface="+mn-ea"/>
                <a:cs typeface="+mn-ea"/>
                <a:sym typeface="+mn-ea"/>
              </a:rPr>
              <a:t>12</a:t>
            </a:r>
            <a:r>
              <a:rPr lang="zh-CN" altLang="en-US" sz="3600" b="1" dirty="0" smtClean="0">
                <a:solidFill>
                  <a:srgbClr val="C00000"/>
                </a:solidFill>
                <a:latin typeface="+mn-ea"/>
                <a:cs typeface="+mn-ea"/>
                <a:sym typeface="+mn-ea"/>
              </a:rPr>
              <a:t>日</a:t>
            </a:r>
            <a:r>
              <a:rPr lang="en-US" altLang="zh-CN" sz="3600" b="1" dirty="0" smtClean="0">
                <a:solidFill>
                  <a:srgbClr val="C00000"/>
                </a:solidFill>
                <a:latin typeface="+mn-ea"/>
                <a:cs typeface="+mn-ea"/>
                <a:sym typeface="+mn-ea"/>
              </a:rPr>
              <a:t>-10</a:t>
            </a:r>
            <a:r>
              <a:rPr lang="zh-CN" altLang="en-US" sz="3600" b="1" dirty="0">
                <a:solidFill>
                  <a:srgbClr val="C00000"/>
                </a:solidFill>
                <a:latin typeface="+mn-ea"/>
                <a:cs typeface="+mn-ea"/>
                <a:sym typeface="+mn-ea"/>
              </a:rPr>
              <a:t>月</a:t>
            </a:r>
            <a:r>
              <a:rPr lang="en-US" altLang="zh-CN" sz="3600" b="1" dirty="0">
                <a:solidFill>
                  <a:srgbClr val="C00000"/>
                </a:solidFill>
                <a:latin typeface="+mn-ea"/>
                <a:cs typeface="+mn-ea"/>
                <a:sym typeface="+mn-ea"/>
              </a:rPr>
              <a:t>18</a:t>
            </a:r>
            <a:r>
              <a:rPr lang="zh-CN" altLang="en-US" sz="3600" b="1" dirty="0">
                <a:solidFill>
                  <a:srgbClr val="C00000"/>
                </a:solidFill>
                <a:latin typeface="+mn-ea"/>
                <a:cs typeface="+mn-ea"/>
                <a:sym typeface="+mn-ea"/>
              </a:rPr>
              <a:t>日</a:t>
            </a:r>
            <a:endParaRPr lang="en-US" altLang="zh-CN" sz="3600" b="1" dirty="0">
              <a:solidFill>
                <a:srgbClr val="C00000"/>
              </a:solidFill>
              <a:latin typeface="+mn-ea"/>
              <a:cs typeface="+mn-ea"/>
            </a:endParaRPr>
          </a:p>
          <a:p>
            <a:pPr algn="ctr" fontAlgn="auto">
              <a:lnSpc>
                <a:spcPct val="150000"/>
              </a:lnSpc>
            </a:pPr>
            <a:r>
              <a:rPr lang="en-US" altLang="zh-CN" sz="3600" b="1" dirty="0">
                <a:solidFill>
                  <a:srgbClr val="C00000"/>
                </a:solidFill>
                <a:latin typeface="+mn-ea"/>
                <a:cs typeface="+mn-ea"/>
                <a:sym typeface="+mn-ea"/>
              </a:rPr>
              <a:t>   </a:t>
            </a:r>
            <a:r>
              <a:rPr lang="zh-CN" altLang="en-US" sz="3600" b="1" dirty="0">
                <a:solidFill>
                  <a:srgbClr val="C00000"/>
                </a:solidFill>
                <a:latin typeface="+mn-ea"/>
                <a:cs typeface="+mn-ea"/>
                <a:sym typeface="+mn-ea"/>
              </a:rPr>
              <a:t>中国共产党第十四次全国代表大会</a:t>
            </a:r>
            <a:endParaRPr lang="zh-CN" altLang="en-US" sz="3600" b="1" dirty="0">
              <a:solidFill>
                <a:srgbClr val="C00000"/>
              </a:solidFill>
              <a:latin typeface="+mn-ea"/>
              <a:cs typeface="+mn-ea"/>
              <a:sym typeface="+mn-ea"/>
            </a:endParaRPr>
          </a:p>
        </p:txBody>
      </p:sp>
      <p:sp>
        <p:nvSpPr>
          <p:cNvPr id="3" name="文本框 2"/>
          <p:cNvSpPr txBox="1"/>
          <p:nvPr>
            <p:custDataLst>
              <p:tags r:id="rId2"/>
            </p:custDataLst>
          </p:nvPr>
        </p:nvSpPr>
        <p:spPr>
          <a:xfrm>
            <a:off x="1265555" y="2919730"/>
            <a:ext cx="10309225" cy="2861310"/>
          </a:xfrm>
          <a:prstGeom prst="rect">
            <a:avLst/>
          </a:prstGeom>
          <a:noFill/>
        </p:spPr>
        <p:txBody>
          <a:bodyPr wrap="square" rtlCol="0">
            <a:spAutoFit/>
          </a:bodyPr>
          <a:p>
            <a:pPr indent="0" fontAlgn="auto">
              <a:lnSpc>
                <a:spcPct val="150000"/>
              </a:lnSpc>
            </a:pPr>
            <a:r>
              <a:rPr lang="zh-CN" altLang="en-US" sz="2800"/>
              <a:t>大会作出了</a:t>
            </a:r>
            <a:r>
              <a:rPr lang="zh-CN" altLang="en-US" sz="3600" b="1">
                <a:solidFill>
                  <a:srgbClr val="0070C0"/>
                </a:solidFill>
              </a:rPr>
              <a:t>三项</a:t>
            </a:r>
            <a:r>
              <a:rPr lang="zh-CN" altLang="en-US" sz="2800"/>
              <a:t>具有深远意义的重大决策：</a:t>
            </a:r>
            <a:endParaRPr lang="zh-CN" altLang="en-US" sz="2800"/>
          </a:p>
          <a:p>
            <a:pPr marL="285750" indent="0" fontAlgn="auto">
              <a:lnSpc>
                <a:spcPct val="150000"/>
              </a:lnSpc>
              <a:buFont typeface="Wingdings" panose="05000000000000000000" pitchFamily="2" charset="2"/>
              <a:buChar char="n"/>
            </a:pPr>
            <a:r>
              <a:rPr lang="zh-CN" altLang="en-US" sz="2800"/>
              <a:t>抓住机遇，加快发展，集中精力把经济建设搞上去</a:t>
            </a:r>
            <a:endParaRPr lang="zh-CN" altLang="en-US" sz="2800"/>
          </a:p>
          <a:p>
            <a:pPr marL="285750" indent="0" fontAlgn="auto">
              <a:lnSpc>
                <a:spcPct val="150000"/>
              </a:lnSpc>
              <a:buFont typeface="Wingdings" panose="05000000000000000000" pitchFamily="2" charset="2"/>
              <a:buChar char="n"/>
            </a:pPr>
            <a:r>
              <a:rPr lang="zh-CN" altLang="en-US" sz="2800"/>
              <a:t>明确我国经济体制改革的目标是建立社会主义市场经济体制</a:t>
            </a:r>
            <a:endParaRPr lang="zh-CN" altLang="en-US" sz="2800"/>
          </a:p>
          <a:p>
            <a:pPr marL="285750" indent="0" fontAlgn="auto">
              <a:lnSpc>
                <a:spcPct val="150000"/>
              </a:lnSpc>
              <a:buFont typeface="Wingdings" panose="05000000000000000000" pitchFamily="2" charset="2"/>
              <a:buChar char="n"/>
            </a:pPr>
            <a:r>
              <a:rPr lang="zh-CN" altLang="en-US" sz="2800"/>
              <a:t>确立邓小平建设有中国特色社会主义理论在全党的指导地位</a:t>
            </a:r>
            <a:endParaRPr lang="zh-CN" altLang="en-US" sz="2800"/>
          </a:p>
        </p:txBody>
      </p:sp>
    </p:spTree>
    <p:custDataLst>
      <p:tags r:id="rId3"/>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905635" y="749935"/>
            <a:ext cx="8618855" cy="1753235"/>
          </a:xfrm>
          <a:prstGeom prst="rect">
            <a:avLst/>
          </a:prstGeom>
          <a:noFill/>
        </p:spPr>
        <p:txBody>
          <a:bodyPr wrap="square" rtlCol="0" anchor="t">
            <a:spAutoFit/>
          </a:bodyPr>
          <a:p>
            <a:pPr algn="ctr" fontAlgn="auto">
              <a:lnSpc>
                <a:spcPct val="150000"/>
              </a:lnSpc>
            </a:pPr>
            <a:r>
              <a:rPr lang="en-US" altLang="zh-CN" sz="3600" b="1" dirty="0" smtClean="0">
                <a:solidFill>
                  <a:srgbClr val="C00000"/>
                </a:solidFill>
                <a:latin typeface="+mn-ea"/>
                <a:cs typeface="+mn-ea"/>
                <a:sym typeface="+mn-ea"/>
              </a:rPr>
              <a:t>1997</a:t>
            </a:r>
            <a:r>
              <a:rPr lang="zh-CN" altLang="en-US" sz="3600" b="1" dirty="0" smtClean="0">
                <a:solidFill>
                  <a:srgbClr val="C00000"/>
                </a:solidFill>
                <a:latin typeface="+mn-ea"/>
                <a:cs typeface="+mn-ea"/>
                <a:sym typeface="+mn-ea"/>
              </a:rPr>
              <a:t>年</a:t>
            </a:r>
            <a:r>
              <a:rPr lang="en-US" altLang="zh-CN" sz="3600" b="1" dirty="0" smtClean="0">
                <a:solidFill>
                  <a:srgbClr val="C00000"/>
                </a:solidFill>
                <a:latin typeface="+mn-ea"/>
                <a:cs typeface="+mn-ea"/>
                <a:sym typeface="+mn-ea"/>
              </a:rPr>
              <a:t>9</a:t>
            </a:r>
            <a:r>
              <a:rPr lang="zh-CN" altLang="en-US" sz="3600" b="1" dirty="0" smtClean="0">
                <a:solidFill>
                  <a:srgbClr val="C00000"/>
                </a:solidFill>
                <a:latin typeface="+mn-ea"/>
                <a:cs typeface="+mn-ea"/>
                <a:sym typeface="+mn-ea"/>
              </a:rPr>
              <a:t>月</a:t>
            </a:r>
            <a:r>
              <a:rPr lang="en-US" altLang="zh-CN" sz="3600" b="1" dirty="0" smtClean="0">
                <a:solidFill>
                  <a:srgbClr val="C00000"/>
                </a:solidFill>
                <a:latin typeface="+mn-ea"/>
                <a:cs typeface="+mn-ea"/>
                <a:sym typeface="+mn-ea"/>
              </a:rPr>
              <a:t>12</a:t>
            </a:r>
            <a:r>
              <a:rPr lang="zh-CN" altLang="en-US" sz="3600" b="1" dirty="0" smtClean="0">
                <a:solidFill>
                  <a:srgbClr val="C00000"/>
                </a:solidFill>
                <a:latin typeface="+mn-ea"/>
                <a:cs typeface="+mn-ea"/>
                <a:sym typeface="+mn-ea"/>
              </a:rPr>
              <a:t>日</a:t>
            </a:r>
            <a:r>
              <a:rPr lang="en-US" altLang="zh-CN" sz="3600" b="1" dirty="0" smtClean="0">
                <a:solidFill>
                  <a:srgbClr val="C00000"/>
                </a:solidFill>
                <a:latin typeface="+mn-ea"/>
                <a:cs typeface="+mn-ea"/>
                <a:sym typeface="+mn-ea"/>
              </a:rPr>
              <a:t>-18</a:t>
            </a:r>
            <a:r>
              <a:rPr lang="zh-CN" altLang="en-US" sz="3600" b="1" dirty="0" smtClean="0">
                <a:solidFill>
                  <a:srgbClr val="C00000"/>
                </a:solidFill>
                <a:latin typeface="+mn-ea"/>
                <a:cs typeface="+mn-ea"/>
                <a:sym typeface="+mn-ea"/>
              </a:rPr>
              <a:t>日</a:t>
            </a:r>
            <a:endParaRPr lang="en-US" altLang="zh-CN" sz="3600" b="1" dirty="0">
              <a:solidFill>
                <a:srgbClr val="C00000"/>
              </a:solidFill>
              <a:latin typeface="+mn-ea"/>
              <a:cs typeface="+mn-ea"/>
            </a:endParaRPr>
          </a:p>
          <a:p>
            <a:pPr algn="ctr" fontAlgn="auto">
              <a:lnSpc>
                <a:spcPct val="150000"/>
              </a:lnSpc>
            </a:pPr>
            <a:r>
              <a:rPr lang="en-US" altLang="zh-CN" sz="3600" b="1" dirty="0" smtClean="0">
                <a:solidFill>
                  <a:srgbClr val="C00000"/>
                </a:solidFill>
                <a:latin typeface="+mn-ea"/>
                <a:cs typeface="+mn-ea"/>
                <a:sym typeface="+mn-ea"/>
              </a:rPr>
              <a:t> </a:t>
            </a:r>
            <a:r>
              <a:rPr lang="zh-CN" altLang="en-US" sz="3600" b="1" dirty="0">
                <a:solidFill>
                  <a:srgbClr val="C00000"/>
                </a:solidFill>
                <a:latin typeface="+mn-ea"/>
                <a:cs typeface="+mn-ea"/>
                <a:sym typeface="+mn-ea"/>
              </a:rPr>
              <a:t>中国共产党第十五次全国代表大会</a:t>
            </a:r>
            <a:endParaRPr lang="zh-CN" altLang="en-US" sz="3600" b="1" dirty="0">
              <a:solidFill>
                <a:srgbClr val="C00000"/>
              </a:solidFill>
              <a:latin typeface="+mn-ea"/>
              <a:cs typeface="+mn-ea"/>
              <a:sym typeface="+mn-ea"/>
            </a:endParaRPr>
          </a:p>
        </p:txBody>
      </p:sp>
      <p:sp>
        <p:nvSpPr>
          <p:cNvPr id="3" name="文本框 2"/>
          <p:cNvSpPr txBox="1"/>
          <p:nvPr>
            <p:custDataLst>
              <p:tags r:id="rId2"/>
            </p:custDataLst>
          </p:nvPr>
        </p:nvSpPr>
        <p:spPr>
          <a:xfrm>
            <a:off x="1703070" y="2896235"/>
            <a:ext cx="9104630" cy="2861310"/>
          </a:xfrm>
          <a:prstGeom prst="rect">
            <a:avLst/>
          </a:prstGeom>
          <a:noFill/>
        </p:spPr>
        <p:txBody>
          <a:bodyPr wrap="square" rtlCol="0">
            <a:spAutoFit/>
          </a:bodyPr>
          <a:p>
            <a:pPr marL="342900" indent="-342900" fontAlgn="auto">
              <a:lnSpc>
                <a:spcPct val="150000"/>
              </a:lnSpc>
              <a:buFont typeface="Wingdings" panose="05000000000000000000" pitchFamily="2" charset="2"/>
              <a:buChar char="n"/>
            </a:pPr>
            <a:r>
              <a:rPr lang="zh-CN" altLang="en-US" sz="2400"/>
              <a:t>首次使用</a:t>
            </a:r>
            <a:r>
              <a:rPr lang="en-US" altLang="zh-CN" sz="2400"/>
              <a:t>“</a:t>
            </a:r>
            <a:r>
              <a:rPr lang="zh-CN" altLang="en-US" sz="2400"/>
              <a:t>邓小平</a:t>
            </a:r>
            <a:r>
              <a:rPr lang="en-US" altLang="zh-CN" sz="2400"/>
              <a:t>”</a:t>
            </a:r>
            <a:r>
              <a:rPr lang="zh-CN" altLang="en-US" sz="2400"/>
              <a:t>理论，并把邓小平理论同马克思列宁主义、毛泽东思想一起作为党的指导思想写入党章。</a:t>
            </a:r>
            <a:endParaRPr lang="zh-CN" altLang="en-US" sz="2400"/>
          </a:p>
          <a:p>
            <a:pPr marL="342900" indent="-342900" fontAlgn="auto">
              <a:lnSpc>
                <a:spcPct val="150000"/>
              </a:lnSpc>
              <a:buFont typeface="Wingdings" panose="05000000000000000000" pitchFamily="2" charset="2"/>
              <a:buChar char="n"/>
            </a:pPr>
            <a:r>
              <a:rPr lang="zh-CN" altLang="en-US" sz="2400"/>
              <a:t>进一步阐述了社会主义初级阶段的理论</a:t>
            </a:r>
            <a:endParaRPr lang="zh-CN" altLang="en-US" sz="2400"/>
          </a:p>
          <a:p>
            <a:pPr marL="342900" indent="-342900" fontAlgn="auto">
              <a:lnSpc>
                <a:spcPct val="150000"/>
              </a:lnSpc>
              <a:buFont typeface="Wingdings" panose="05000000000000000000" pitchFamily="2" charset="2"/>
              <a:buChar char="n"/>
            </a:pPr>
            <a:r>
              <a:rPr lang="zh-CN" altLang="en-US" sz="2400"/>
              <a:t>全方位对外开放格局的形成</a:t>
            </a:r>
            <a:endParaRPr lang="zh-CN" altLang="en-US" sz="2400"/>
          </a:p>
          <a:p>
            <a:pPr marL="342900" indent="-342900" fontAlgn="auto">
              <a:lnSpc>
                <a:spcPct val="150000"/>
              </a:lnSpc>
              <a:buFont typeface="Wingdings" panose="05000000000000000000" pitchFamily="2" charset="2"/>
              <a:buChar char="n"/>
            </a:pPr>
            <a:r>
              <a:rPr lang="zh-CN" altLang="en-US" sz="2400"/>
              <a:t>规定了我国跨世纪发展的战略部署</a:t>
            </a:r>
            <a:endParaRPr lang="zh-CN" altLang="en-US" sz="2400"/>
          </a:p>
        </p:txBody>
      </p:sp>
      <p:pic>
        <p:nvPicPr>
          <p:cNvPr id="4" name="图片 3"/>
          <p:cNvPicPr>
            <a:picLocks noChangeAspect="1"/>
          </p:cNvPicPr>
          <p:nvPr>
            <p:custDataLst>
              <p:tags r:id="rId3"/>
            </p:custDataLst>
          </p:nvPr>
        </p:nvPicPr>
        <p:blipFill>
          <a:blip r:embed="rId4"/>
          <a:stretch>
            <a:fillRect/>
          </a:stretch>
        </p:blipFill>
        <p:spPr>
          <a:xfrm>
            <a:off x="7910195" y="4206240"/>
            <a:ext cx="3935095" cy="2400300"/>
          </a:xfrm>
          <a:prstGeom prst="rect">
            <a:avLst/>
          </a:prstGeom>
        </p:spPr>
      </p:pic>
    </p:spTree>
    <p:custDataLst>
      <p:tags r:id="rId5"/>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矩形 6"/>
          <p:cNvSpPr>
            <a:spLocks noChangeArrowheads="1"/>
          </p:cNvSpPr>
          <p:nvPr>
            <p:custDataLst>
              <p:tags r:id="rId1"/>
            </p:custDataLst>
          </p:nvPr>
        </p:nvSpPr>
        <p:spPr bwMode="auto">
          <a:xfrm>
            <a:off x="1412875" y="841375"/>
            <a:ext cx="9144000" cy="1753235"/>
          </a:xfrm>
          <a:prstGeom prst="rect">
            <a:avLst/>
          </a:prstGeom>
          <a:noFill/>
          <a:ln w="9525">
            <a:noFill/>
            <a:miter lim="800000"/>
          </a:ln>
        </p:spPr>
        <p:txBody>
          <a:bodyPr>
            <a:spAutoFit/>
          </a:bodyPr>
          <a:p>
            <a:pPr algn="ctr" fontAlgn="auto">
              <a:lnSpc>
                <a:spcPct val="150000"/>
              </a:lnSpc>
            </a:pPr>
            <a:r>
              <a:rPr lang="en-US" altLang="zh-CN" sz="3600" b="1" dirty="0">
                <a:solidFill>
                  <a:srgbClr val="C00000"/>
                </a:solidFill>
                <a:latin typeface="+mn-ea"/>
              </a:rPr>
              <a:t>2002</a:t>
            </a:r>
            <a:r>
              <a:rPr lang="zh-CN" altLang="en-US" sz="3600" b="1" dirty="0" smtClean="0">
                <a:solidFill>
                  <a:srgbClr val="C00000"/>
                </a:solidFill>
                <a:latin typeface="+mn-ea"/>
              </a:rPr>
              <a:t>年</a:t>
            </a:r>
            <a:r>
              <a:rPr lang="en-US" altLang="zh-CN" sz="3600" b="1" dirty="0" smtClean="0">
                <a:solidFill>
                  <a:srgbClr val="C00000"/>
                </a:solidFill>
                <a:latin typeface="+mn-ea"/>
              </a:rPr>
              <a:t>11</a:t>
            </a:r>
            <a:r>
              <a:rPr lang="zh-CN" altLang="en-US" sz="3600" b="1" dirty="0" smtClean="0">
                <a:solidFill>
                  <a:srgbClr val="C00000"/>
                </a:solidFill>
                <a:latin typeface="+mn-ea"/>
              </a:rPr>
              <a:t>月</a:t>
            </a:r>
            <a:r>
              <a:rPr lang="en-US" altLang="zh-CN" sz="3600" b="1" dirty="0" smtClean="0">
                <a:solidFill>
                  <a:srgbClr val="C00000"/>
                </a:solidFill>
                <a:latin typeface="+mn-ea"/>
              </a:rPr>
              <a:t>8</a:t>
            </a:r>
            <a:r>
              <a:rPr lang="zh-CN" altLang="en-US" sz="3600" b="1" dirty="0" smtClean="0">
                <a:solidFill>
                  <a:srgbClr val="C00000"/>
                </a:solidFill>
                <a:latin typeface="+mn-ea"/>
              </a:rPr>
              <a:t>日</a:t>
            </a:r>
            <a:r>
              <a:rPr lang="en-US" altLang="zh-CN" sz="3600" b="1" dirty="0" smtClean="0">
                <a:solidFill>
                  <a:srgbClr val="C00000"/>
                </a:solidFill>
                <a:latin typeface="+mn-ea"/>
              </a:rPr>
              <a:t>-14</a:t>
            </a:r>
            <a:r>
              <a:rPr lang="zh-CN" altLang="en-US" sz="3600" b="1" dirty="0" smtClean="0">
                <a:solidFill>
                  <a:srgbClr val="C00000"/>
                </a:solidFill>
                <a:latin typeface="+mn-ea"/>
              </a:rPr>
              <a:t>日</a:t>
            </a:r>
            <a:endParaRPr lang="en-US" altLang="zh-CN" sz="3600" b="1" dirty="0">
              <a:solidFill>
                <a:srgbClr val="C00000"/>
              </a:solidFill>
              <a:latin typeface="+mn-ea"/>
            </a:endParaRPr>
          </a:p>
          <a:p>
            <a:pPr algn="ctr" fontAlgn="auto">
              <a:lnSpc>
                <a:spcPct val="150000"/>
              </a:lnSpc>
            </a:pPr>
            <a:r>
              <a:rPr lang="zh-CN" altLang="en-US" sz="3600" b="1" dirty="0">
                <a:solidFill>
                  <a:srgbClr val="C00000"/>
                </a:solidFill>
                <a:latin typeface="+mn-ea"/>
              </a:rPr>
              <a:t>中国共产党第十六次全国代表大会</a:t>
            </a:r>
            <a:endParaRPr lang="zh-CN" altLang="en-US" sz="3600" b="1" dirty="0">
              <a:solidFill>
                <a:srgbClr val="C00000"/>
              </a:solidFill>
              <a:latin typeface="+mn-ea"/>
            </a:endParaRPr>
          </a:p>
        </p:txBody>
      </p:sp>
      <p:sp>
        <p:nvSpPr>
          <p:cNvPr id="3" name="文本框 2"/>
          <p:cNvSpPr txBox="1"/>
          <p:nvPr>
            <p:custDataLst>
              <p:tags r:id="rId2"/>
            </p:custDataLst>
          </p:nvPr>
        </p:nvSpPr>
        <p:spPr>
          <a:xfrm>
            <a:off x="1174750" y="2728595"/>
            <a:ext cx="10266680" cy="2030095"/>
          </a:xfrm>
          <a:prstGeom prst="rect">
            <a:avLst/>
          </a:prstGeom>
          <a:noFill/>
        </p:spPr>
        <p:txBody>
          <a:bodyPr wrap="square" rtlCol="0">
            <a:spAutoFit/>
          </a:bodyPr>
          <a:p>
            <a:pPr fontAlgn="auto">
              <a:lnSpc>
                <a:spcPct val="150000"/>
              </a:lnSpc>
            </a:pPr>
            <a:r>
              <a:rPr lang="zh-CN" altLang="en-US" sz="2800" b="1">
                <a:solidFill>
                  <a:srgbClr val="0070C0"/>
                </a:solidFill>
                <a:latin typeface="+mn-ea"/>
                <a:cs typeface="+mn-ea"/>
              </a:rPr>
              <a:t>十六大主题</a:t>
            </a:r>
            <a:r>
              <a:rPr lang="zh-CN" altLang="en-US" sz="2800">
                <a:latin typeface="+mn-ea"/>
                <a:cs typeface="+mn-ea"/>
              </a:rPr>
              <a:t>：高举邓小平理论伟大旗帜，全面贯彻</a:t>
            </a:r>
            <a:r>
              <a:rPr lang="en-US" altLang="zh-CN" sz="2800">
                <a:latin typeface="+mn-ea"/>
                <a:cs typeface="+mn-ea"/>
              </a:rPr>
              <a:t>“</a:t>
            </a:r>
            <a:r>
              <a:rPr lang="zh-CN" altLang="en-US" sz="2800">
                <a:latin typeface="+mn-ea"/>
                <a:cs typeface="+mn-ea"/>
              </a:rPr>
              <a:t>三个代表</a:t>
            </a:r>
            <a:r>
              <a:rPr lang="en-US" altLang="zh-CN" sz="2800">
                <a:latin typeface="+mn-ea"/>
                <a:cs typeface="+mn-ea"/>
              </a:rPr>
              <a:t>”</a:t>
            </a:r>
            <a:r>
              <a:rPr lang="zh-CN" altLang="en-US" sz="2800">
                <a:latin typeface="+mn-ea"/>
                <a:cs typeface="+mn-ea"/>
              </a:rPr>
              <a:t>重要思想，继往开来，与时俱进，全面建设小康社会，加快推进社会主义现代化，为开创中国特色社会主义事业新局面而奋斗。</a:t>
            </a:r>
            <a:endParaRPr lang="zh-CN" altLang="en-US" sz="2800">
              <a:latin typeface="+mn-ea"/>
              <a:cs typeface="+mn-ea"/>
            </a:endParaRPr>
          </a:p>
        </p:txBody>
      </p:sp>
    </p:spTree>
    <p:custDataLst>
      <p:tags r:id="rId3"/>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929640" y="2967990"/>
            <a:ext cx="7563485" cy="1383665"/>
          </a:xfrm>
          <a:prstGeom prst="rect">
            <a:avLst/>
          </a:prstGeom>
          <a:noFill/>
        </p:spPr>
        <p:txBody>
          <a:bodyPr wrap="square" rtlCol="0" anchor="t">
            <a:spAutoFit/>
          </a:bodyPr>
          <a:p>
            <a:pPr marL="342900" indent="-342900" fontAlgn="auto">
              <a:lnSpc>
                <a:spcPct val="150000"/>
              </a:lnSpc>
              <a:buFont typeface="Wingdings" panose="05000000000000000000" pitchFamily="2" charset="2"/>
              <a:buChar char="n"/>
            </a:pPr>
            <a:r>
              <a:rPr lang="zh-CN" altLang="en-US" sz="2800">
                <a:latin typeface="+mn-ea"/>
                <a:cs typeface="+mn-ea"/>
                <a:sym typeface="+mn-ea"/>
              </a:rPr>
              <a:t>确立</a:t>
            </a:r>
            <a:r>
              <a:rPr lang="en-US" altLang="zh-CN" sz="2800">
                <a:latin typeface="+mn-ea"/>
                <a:cs typeface="+mn-ea"/>
                <a:sym typeface="+mn-ea"/>
              </a:rPr>
              <a:t>“</a:t>
            </a:r>
            <a:r>
              <a:rPr lang="zh-CN" altLang="en-US" sz="2800">
                <a:latin typeface="+mn-ea"/>
                <a:cs typeface="+mn-ea"/>
                <a:sym typeface="+mn-ea"/>
              </a:rPr>
              <a:t>三个代表</a:t>
            </a:r>
            <a:r>
              <a:rPr lang="en-US" altLang="zh-CN" sz="2800">
                <a:latin typeface="+mn-ea"/>
                <a:cs typeface="+mn-ea"/>
                <a:sym typeface="+mn-ea"/>
              </a:rPr>
              <a:t>”</a:t>
            </a:r>
            <a:r>
              <a:rPr lang="zh-CN" altLang="en-US" sz="2800">
                <a:latin typeface="+mn-ea"/>
                <a:cs typeface="+mn-ea"/>
                <a:sym typeface="+mn-ea"/>
              </a:rPr>
              <a:t>重要思想为党的指导思想</a:t>
            </a:r>
            <a:endParaRPr lang="zh-CN" altLang="en-US" sz="2800">
              <a:latin typeface="+mn-ea"/>
              <a:cs typeface="+mn-ea"/>
            </a:endParaRPr>
          </a:p>
          <a:p>
            <a:pPr marL="342900" indent="-342900" fontAlgn="auto">
              <a:lnSpc>
                <a:spcPct val="150000"/>
              </a:lnSpc>
              <a:buFont typeface="Wingdings" panose="05000000000000000000" pitchFamily="2" charset="2"/>
              <a:buChar char="n"/>
            </a:pPr>
            <a:r>
              <a:rPr lang="zh-CN" altLang="en-US" sz="2800">
                <a:latin typeface="+mn-ea"/>
                <a:cs typeface="+mn-ea"/>
                <a:sym typeface="+mn-ea"/>
              </a:rPr>
              <a:t>提出全面建设小康社会的具体目标</a:t>
            </a:r>
            <a:endParaRPr lang="zh-CN" altLang="en-US" sz="2800">
              <a:latin typeface="+mn-ea"/>
              <a:cs typeface="+mn-ea"/>
              <a:sym typeface="+mn-ea"/>
            </a:endParaRPr>
          </a:p>
        </p:txBody>
      </p:sp>
      <p:sp>
        <p:nvSpPr>
          <p:cNvPr id="78850" name="矩形 6"/>
          <p:cNvSpPr>
            <a:spLocks noChangeArrowheads="1"/>
          </p:cNvSpPr>
          <p:nvPr>
            <p:custDataLst>
              <p:tags r:id="rId2"/>
            </p:custDataLst>
          </p:nvPr>
        </p:nvSpPr>
        <p:spPr bwMode="auto">
          <a:xfrm>
            <a:off x="1412875" y="841375"/>
            <a:ext cx="9144000" cy="1753235"/>
          </a:xfrm>
          <a:prstGeom prst="rect">
            <a:avLst/>
          </a:prstGeom>
          <a:noFill/>
          <a:ln w="9525">
            <a:noFill/>
            <a:miter lim="800000"/>
          </a:ln>
        </p:spPr>
        <p:txBody>
          <a:bodyPr>
            <a:spAutoFit/>
          </a:bodyPr>
          <a:p>
            <a:pPr algn="ctr" fontAlgn="auto">
              <a:lnSpc>
                <a:spcPct val="150000"/>
              </a:lnSpc>
            </a:pPr>
            <a:r>
              <a:rPr lang="en-US" altLang="zh-CN" sz="3600" b="1" dirty="0">
                <a:solidFill>
                  <a:srgbClr val="C00000"/>
                </a:solidFill>
                <a:latin typeface="+mn-ea"/>
              </a:rPr>
              <a:t>2002</a:t>
            </a:r>
            <a:r>
              <a:rPr lang="zh-CN" altLang="en-US" sz="3600" b="1" dirty="0" smtClean="0">
                <a:solidFill>
                  <a:srgbClr val="C00000"/>
                </a:solidFill>
                <a:latin typeface="+mn-ea"/>
              </a:rPr>
              <a:t>年</a:t>
            </a:r>
            <a:r>
              <a:rPr lang="en-US" altLang="zh-CN" sz="3600" b="1" dirty="0" smtClean="0">
                <a:solidFill>
                  <a:srgbClr val="C00000"/>
                </a:solidFill>
                <a:latin typeface="+mn-ea"/>
              </a:rPr>
              <a:t>11</a:t>
            </a:r>
            <a:r>
              <a:rPr lang="zh-CN" altLang="en-US" sz="3600" b="1" dirty="0" smtClean="0">
                <a:solidFill>
                  <a:srgbClr val="C00000"/>
                </a:solidFill>
                <a:latin typeface="+mn-ea"/>
              </a:rPr>
              <a:t>月</a:t>
            </a:r>
            <a:r>
              <a:rPr lang="en-US" altLang="zh-CN" sz="3600" b="1" dirty="0" smtClean="0">
                <a:solidFill>
                  <a:srgbClr val="C00000"/>
                </a:solidFill>
                <a:latin typeface="+mn-ea"/>
              </a:rPr>
              <a:t>8</a:t>
            </a:r>
            <a:r>
              <a:rPr lang="zh-CN" altLang="en-US" sz="3600" b="1" dirty="0" smtClean="0">
                <a:solidFill>
                  <a:srgbClr val="C00000"/>
                </a:solidFill>
                <a:latin typeface="+mn-ea"/>
              </a:rPr>
              <a:t>日</a:t>
            </a:r>
            <a:r>
              <a:rPr lang="en-US" altLang="zh-CN" sz="3600" b="1" dirty="0" smtClean="0">
                <a:solidFill>
                  <a:srgbClr val="C00000"/>
                </a:solidFill>
                <a:latin typeface="+mn-ea"/>
              </a:rPr>
              <a:t>-14</a:t>
            </a:r>
            <a:r>
              <a:rPr lang="zh-CN" altLang="en-US" sz="3600" b="1" dirty="0" smtClean="0">
                <a:solidFill>
                  <a:srgbClr val="C00000"/>
                </a:solidFill>
                <a:latin typeface="+mn-ea"/>
              </a:rPr>
              <a:t>日</a:t>
            </a:r>
            <a:endParaRPr lang="en-US" altLang="zh-CN" sz="3600" b="1" dirty="0">
              <a:solidFill>
                <a:srgbClr val="C00000"/>
              </a:solidFill>
              <a:latin typeface="+mn-ea"/>
            </a:endParaRPr>
          </a:p>
          <a:p>
            <a:pPr algn="ctr" fontAlgn="auto">
              <a:lnSpc>
                <a:spcPct val="150000"/>
              </a:lnSpc>
            </a:pPr>
            <a:r>
              <a:rPr lang="zh-CN" altLang="en-US" sz="3600" b="1" dirty="0">
                <a:solidFill>
                  <a:srgbClr val="C00000"/>
                </a:solidFill>
                <a:latin typeface="+mn-ea"/>
              </a:rPr>
              <a:t>中国共产党第十六次全国代表大会</a:t>
            </a:r>
            <a:endParaRPr lang="zh-CN" altLang="en-US" sz="3600" b="1" dirty="0">
              <a:solidFill>
                <a:srgbClr val="C00000"/>
              </a:solidFill>
              <a:latin typeface="+mn-ea"/>
            </a:endParaRPr>
          </a:p>
        </p:txBody>
      </p:sp>
      <p:pic>
        <p:nvPicPr>
          <p:cNvPr id="3" name="图片 2"/>
          <p:cNvPicPr>
            <a:picLocks noChangeAspect="1"/>
          </p:cNvPicPr>
          <p:nvPr>
            <p:custDataLst>
              <p:tags r:id="rId3"/>
            </p:custDataLst>
          </p:nvPr>
        </p:nvPicPr>
        <p:blipFill>
          <a:blip r:embed="rId4"/>
          <a:stretch>
            <a:fillRect/>
          </a:stretch>
        </p:blipFill>
        <p:spPr>
          <a:xfrm>
            <a:off x="7774940" y="3918585"/>
            <a:ext cx="3839210" cy="2572385"/>
          </a:xfrm>
          <a:prstGeom prst="rect">
            <a:avLst/>
          </a:prstGeom>
        </p:spPr>
      </p:pic>
    </p:spTree>
    <p:custDataLst>
      <p:tags r:id="rId5"/>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矩形 1"/>
          <p:cNvSpPr>
            <a:spLocks noChangeArrowheads="1"/>
          </p:cNvSpPr>
          <p:nvPr>
            <p:custDataLst>
              <p:tags r:id="rId1"/>
            </p:custDataLst>
          </p:nvPr>
        </p:nvSpPr>
        <p:spPr bwMode="auto">
          <a:xfrm>
            <a:off x="1698625" y="840740"/>
            <a:ext cx="9144000" cy="1568450"/>
          </a:xfrm>
          <a:prstGeom prst="rect">
            <a:avLst/>
          </a:prstGeom>
          <a:noFill/>
          <a:ln w="9525">
            <a:noFill/>
            <a:miter lim="800000"/>
          </a:ln>
        </p:spPr>
        <p:txBody>
          <a:bodyPr>
            <a:spAutoFit/>
          </a:bodyPr>
          <a:p>
            <a:pPr algn="ctr" fontAlgn="auto">
              <a:lnSpc>
                <a:spcPct val="150000"/>
              </a:lnSpc>
            </a:pPr>
            <a:r>
              <a:rPr lang="en-US" altLang="zh-CN" sz="3200" b="1" dirty="0">
                <a:solidFill>
                  <a:srgbClr val="C00000"/>
                </a:solidFill>
                <a:effectLst/>
                <a:latin typeface="+mn-ea"/>
              </a:rPr>
              <a:t>2007</a:t>
            </a:r>
            <a:r>
              <a:rPr lang="zh-CN" altLang="en-US" sz="3200" b="1" dirty="0">
                <a:solidFill>
                  <a:srgbClr val="C00000"/>
                </a:solidFill>
                <a:effectLst/>
                <a:latin typeface="+mn-ea"/>
              </a:rPr>
              <a:t>年</a:t>
            </a:r>
            <a:r>
              <a:rPr lang="en-US" altLang="zh-CN" sz="3200" b="1" dirty="0">
                <a:solidFill>
                  <a:srgbClr val="C00000"/>
                </a:solidFill>
                <a:effectLst/>
                <a:latin typeface="+mn-ea"/>
              </a:rPr>
              <a:t>10</a:t>
            </a:r>
            <a:r>
              <a:rPr lang="zh-CN" altLang="en-US" sz="3200" b="1" dirty="0">
                <a:solidFill>
                  <a:srgbClr val="C00000"/>
                </a:solidFill>
                <a:effectLst/>
                <a:latin typeface="+mn-ea"/>
              </a:rPr>
              <a:t>月</a:t>
            </a:r>
            <a:r>
              <a:rPr lang="en-US" altLang="zh-CN" sz="3200" b="1" dirty="0">
                <a:solidFill>
                  <a:srgbClr val="C00000"/>
                </a:solidFill>
                <a:effectLst/>
                <a:latin typeface="+mn-ea"/>
              </a:rPr>
              <a:t>15</a:t>
            </a:r>
            <a:r>
              <a:rPr lang="zh-CN" altLang="en-US" sz="3200" b="1" dirty="0" smtClean="0">
                <a:solidFill>
                  <a:srgbClr val="C00000"/>
                </a:solidFill>
                <a:effectLst/>
                <a:latin typeface="+mn-ea"/>
              </a:rPr>
              <a:t>日</a:t>
            </a:r>
            <a:r>
              <a:rPr lang="en-US" altLang="zh-CN" sz="3200" b="1" dirty="0" smtClean="0">
                <a:solidFill>
                  <a:srgbClr val="C00000"/>
                </a:solidFill>
                <a:effectLst/>
                <a:latin typeface="+mn-ea"/>
              </a:rPr>
              <a:t>-21</a:t>
            </a:r>
            <a:r>
              <a:rPr lang="zh-CN" altLang="en-US" sz="3200" b="1" dirty="0">
                <a:solidFill>
                  <a:srgbClr val="C00000"/>
                </a:solidFill>
                <a:effectLst/>
                <a:latin typeface="+mn-ea"/>
              </a:rPr>
              <a:t>日</a:t>
            </a:r>
            <a:endParaRPr lang="en-US" altLang="zh-CN" sz="3200" b="1" dirty="0">
              <a:solidFill>
                <a:srgbClr val="C00000"/>
              </a:solidFill>
              <a:effectLst/>
              <a:latin typeface="+mn-ea"/>
            </a:endParaRPr>
          </a:p>
          <a:p>
            <a:pPr algn="ctr" fontAlgn="auto">
              <a:lnSpc>
                <a:spcPct val="150000"/>
              </a:lnSpc>
            </a:pPr>
            <a:r>
              <a:rPr lang="zh-CN" altLang="en-US" sz="3200" b="1" dirty="0">
                <a:solidFill>
                  <a:srgbClr val="C00000"/>
                </a:solidFill>
                <a:effectLst/>
                <a:latin typeface="+mn-ea"/>
              </a:rPr>
              <a:t>中国共产党第十七次全国代表大会</a:t>
            </a:r>
            <a:endParaRPr lang="zh-CN" altLang="en-US" sz="3200" b="1" dirty="0">
              <a:solidFill>
                <a:srgbClr val="C00000"/>
              </a:solidFill>
              <a:effectLst/>
              <a:latin typeface="+mn-ea"/>
            </a:endParaRPr>
          </a:p>
        </p:txBody>
      </p:sp>
      <p:sp>
        <p:nvSpPr>
          <p:cNvPr id="2" name="文本框 1"/>
          <p:cNvSpPr txBox="1"/>
          <p:nvPr>
            <p:custDataLst>
              <p:tags r:id="rId2"/>
            </p:custDataLst>
          </p:nvPr>
        </p:nvSpPr>
        <p:spPr>
          <a:xfrm>
            <a:off x="1123950" y="2967355"/>
            <a:ext cx="10428605" cy="3415030"/>
          </a:xfrm>
          <a:prstGeom prst="rect">
            <a:avLst/>
          </a:prstGeom>
          <a:noFill/>
        </p:spPr>
        <p:txBody>
          <a:bodyPr wrap="square" rtlCol="0">
            <a:spAutoFit/>
          </a:bodyPr>
          <a:p>
            <a:pPr marL="342900" indent="-342900" fontAlgn="auto">
              <a:lnSpc>
                <a:spcPct val="150000"/>
              </a:lnSpc>
              <a:buFont typeface="Wingdings" panose="05000000000000000000" pitchFamily="2" charset="2"/>
              <a:buChar char="n"/>
            </a:pPr>
            <a:r>
              <a:rPr lang="zh-CN" altLang="en-US" sz="2400">
                <a:latin typeface="+mn-ea"/>
                <a:cs typeface="+mn-ea"/>
              </a:rPr>
              <a:t>大会对举什么旗、走什么路这一根本问题作出明确回答。</a:t>
            </a:r>
            <a:endParaRPr lang="zh-CN" altLang="en-US" sz="2400">
              <a:latin typeface="+mn-ea"/>
              <a:cs typeface="+mn-ea"/>
            </a:endParaRPr>
          </a:p>
          <a:p>
            <a:pPr fontAlgn="auto">
              <a:lnSpc>
                <a:spcPct val="150000"/>
              </a:lnSpc>
            </a:pPr>
            <a:r>
              <a:rPr lang="zh-CN" altLang="en-US" sz="2400">
                <a:latin typeface="+mn-ea"/>
                <a:cs typeface="+mn-ea"/>
              </a:rPr>
              <a:t>报告提出，高举中国特色社会主义伟大旗帜、坚持中国特色社会主义道路，并首次对马克思主义中国化第二次飞跃的理论成果</a:t>
            </a:r>
            <a:r>
              <a:rPr lang="en-US" altLang="zh-CN" sz="2400">
                <a:latin typeface="+mn-ea"/>
                <a:cs typeface="+mn-ea"/>
              </a:rPr>
              <a:t>——</a:t>
            </a:r>
            <a:r>
              <a:rPr lang="zh-CN" altLang="en-US" sz="2400">
                <a:latin typeface="+mn-ea"/>
                <a:cs typeface="+mn-ea"/>
              </a:rPr>
              <a:t>中国特色社会主义理论体系作了概括。</a:t>
            </a:r>
            <a:endParaRPr lang="zh-CN" altLang="en-US" sz="2400">
              <a:latin typeface="+mn-ea"/>
              <a:cs typeface="+mn-ea"/>
            </a:endParaRPr>
          </a:p>
          <a:p>
            <a:pPr marL="342900" indent="-342900" fontAlgn="auto">
              <a:lnSpc>
                <a:spcPct val="150000"/>
              </a:lnSpc>
              <a:buFont typeface="Wingdings" panose="05000000000000000000" pitchFamily="2" charset="2"/>
              <a:buChar char="n"/>
            </a:pPr>
            <a:r>
              <a:rPr lang="zh-CN" altLang="en-US" sz="2400">
                <a:latin typeface="+mn-ea"/>
                <a:cs typeface="+mn-ea"/>
              </a:rPr>
              <a:t>创造性提出并深刻阐述中国特色社会主义理论体系。</a:t>
            </a:r>
            <a:endParaRPr lang="zh-CN" altLang="en-US" sz="2400">
              <a:latin typeface="+mn-ea"/>
              <a:cs typeface="+mn-ea"/>
            </a:endParaRPr>
          </a:p>
          <a:p>
            <a:pPr marL="342900" indent="-342900" fontAlgn="auto">
              <a:lnSpc>
                <a:spcPct val="150000"/>
              </a:lnSpc>
              <a:buFont typeface="Wingdings" panose="05000000000000000000" pitchFamily="2" charset="2"/>
              <a:buChar char="n"/>
            </a:pPr>
            <a:r>
              <a:rPr lang="zh-CN" altLang="en-US" sz="2400">
                <a:latin typeface="+mn-ea"/>
                <a:cs typeface="+mn-ea"/>
              </a:rPr>
              <a:t>对实现全面建设小康社会的宏伟目标作出全面部署，提出更高要求。</a:t>
            </a:r>
            <a:endParaRPr lang="zh-CN" altLang="en-US" sz="2400">
              <a:latin typeface="+mn-ea"/>
              <a:cs typeface="+mn-ea"/>
            </a:endParaRPr>
          </a:p>
        </p:txBody>
      </p:sp>
    </p:spTree>
    <p:custDataLst>
      <p:tags r:id="rId3"/>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523490" y="825500"/>
            <a:ext cx="7571740" cy="1753235"/>
          </a:xfrm>
          <a:prstGeom prst="rect">
            <a:avLst/>
          </a:prstGeom>
          <a:noFill/>
        </p:spPr>
        <p:txBody>
          <a:bodyPr wrap="square" rtlCol="0" anchor="t">
            <a:spAutoFit/>
          </a:bodyPr>
          <a:p>
            <a:pPr algn="ctr" fontAlgn="auto">
              <a:lnSpc>
                <a:spcPct val="150000"/>
              </a:lnSpc>
            </a:pPr>
            <a:r>
              <a:rPr lang="en-US" altLang="zh-CN" sz="3600" b="1" dirty="0">
                <a:solidFill>
                  <a:srgbClr val="C00000"/>
                </a:solidFill>
                <a:latin typeface="+mn-ea"/>
                <a:sym typeface="+mn-ea"/>
              </a:rPr>
              <a:t>2012</a:t>
            </a:r>
            <a:r>
              <a:rPr lang="zh-CN" altLang="en-US" sz="3600" b="1" dirty="0">
                <a:solidFill>
                  <a:srgbClr val="C00000"/>
                </a:solidFill>
                <a:latin typeface="+mn-ea"/>
                <a:sym typeface="+mn-ea"/>
              </a:rPr>
              <a:t>年</a:t>
            </a:r>
            <a:r>
              <a:rPr lang="en-US" altLang="zh-CN" sz="3600" b="1" dirty="0">
                <a:solidFill>
                  <a:srgbClr val="C00000"/>
                </a:solidFill>
                <a:latin typeface="+mn-ea"/>
                <a:sym typeface="+mn-ea"/>
              </a:rPr>
              <a:t>11</a:t>
            </a:r>
            <a:r>
              <a:rPr lang="zh-CN" altLang="en-US" sz="3600" b="1" dirty="0" smtClean="0">
                <a:solidFill>
                  <a:srgbClr val="C00000"/>
                </a:solidFill>
                <a:latin typeface="+mn-ea"/>
                <a:sym typeface="+mn-ea"/>
              </a:rPr>
              <a:t>月</a:t>
            </a:r>
            <a:r>
              <a:rPr lang="en-US" altLang="zh-CN" sz="3600" b="1" dirty="0" smtClean="0">
                <a:solidFill>
                  <a:srgbClr val="C00000"/>
                </a:solidFill>
                <a:latin typeface="+mn-ea"/>
                <a:sym typeface="+mn-ea"/>
              </a:rPr>
              <a:t>8</a:t>
            </a:r>
            <a:r>
              <a:rPr lang="zh-CN" altLang="en-US" sz="3600" b="1" dirty="0" smtClean="0">
                <a:solidFill>
                  <a:srgbClr val="C00000"/>
                </a:solidFill>
                <a:latin typeface="+mn-ea"/>
                <a:sym typeface="+mn-ea"/>
              </a:rPr>
              <a:t>日</a:t>
            </a:r>
            <a:r>
              <a:rPr lang="en-US" altLang="zh-CN" sz="3600" b="1" dirty="0" smtClean="0">
                <a:solidFill>
                  <a:srgbClr val="C00000"/>
                </a:solidFill>
                <a:latin typeface="+mn-ea"/>
                <a:sym typeface="+mn-ea"/>
              </a:rPr>
              <a:t>-14</a:t>
            </a:r>
            <a:r>
              <a:rPr lang="zh-CN" altLang="en-US" sz="3600" b="1" dirty="0" smtClean="0">
                <a:solidFill>
                  <a:srgbClr val="C00000"/>
                </a:solidFill>
                <a:latin typeface="+mn-ea"/>
                <a:sym typeface="+mn-ea"/>
              </a:rPr>
              <a:t>日</a:t>
            </a:r>
            <a:endParaRPr lang="en-US" altLang="zh-CN" sz="3600" b="1" dirty="0">
              <a:solidFill>
                <a:srgbClr val="C00000"/>
              </a:solidFill>
              <a:latin typeface="+mn-ea"/>
            </a:endParaRPr>
          </a:p>
          <a:p>
            <a:pPr algn="ctr" fontAlgn="auto">
              <a:lnSpc>
                <a:spcPct val="150000"/>
              </a:lnSpc>
            </a:pPr>
            <a:r>
              <a:rPr lang="zh-CN" altLang="en-US" sz="3600" b="1" dirty="0">
                <a:solidFill>
                  <a:srgbClr val="C00000"/>
                </a:solidFill>
                <a:latin typeface="+mn-ea"/>
                <a:sym typeface="+mn-ea"/>
              </a:rPr>
              <a:t>中国共产党第十八次全国代表大会</a:t>
            </a:r>
            <a:endParaRPr lang="zh-CN" altLang="en-US" sz="3600" b="1" dirty="0">
              <a:solidFill>
                <a:srgbClr val="C00000"/>
              </a:solidFill>
              <a:latin typeface="+mn-ea"/>
              <a:sym typeface="+mn-ea"/>
            </a:endParaRPr>
          </a:p>
        </p:txBody>
      </p:sp>
      <p:sp>
        <p:nvSpPr>
          <p:cNvPr id="81922" name="矩形 1"/>
          <p:cNvSpPr>
            <a:spLocks noChangeArrowheads="1"/>
          </p:cNvSpPr>
          <p:nvPr>
            <p:custDataLst>
              <p:tags r:id="rId2"/>
            </p:custDataLst>
          </p:nvPr>
        </p:nvSpPr>
        <p:spPr bwMode="auto">
          <a:xfrm>
            <a:off x="888365" y="2700655"/>
            <a:ext cx="10306685" cy="2861310"/>
          </a:xfrm>
          <a:prstGeom prst="rect">
            <a:avLst/>
          </a:prstGeom>
          <a:noFill/>
          <a:ln w="9525">
            <a:noFill/>
            <a:miter lim="800000"/>
          </a:ln>
        </p:spPr>
        <p:txBody>
          <a:bodyPr wrap="square">
            <a:spAutoFit/>
          </a:bodyPr>
          <a:p>
            <a:pPr marL="342900" indent="-342900">
              <a:lnSpc>
                <a:spcPct val="150000"/>
              </a:lnSpc>
              <a:buFont typeface="Wingdings" panose="05000000000000000000" pitchFamily="2" charset="2"/>
              <a:buChar char="n"/>
            </a:pPr>
            <a:r>
              <a:rPr lang="zh-CN" altLang="en-US" sz="2400" dirty="0">
                <a:latin typeface="+mn-ea"/>
              </a:rPr>
              <a:t>确立</a:t>
            </a:r>
            <a:r>
              <a:rPr lang="zh-CN" altLang="en-US" sz="2400" b="1" dirty="0">
                <a:solidFill>
                  <a:srgbClr val="FF0000"/>
                </a:solidFill>
                <a:latin typeface="+mn-ea"/>
              </a:rPr>
              <a:t>科学发展观</a:t>
            </a:r>
            <a:r>
              <a:rPr lang="zh-CN" altLang="en-US" sz="2400" dirty="0">
                <a:latin typeface="+mn-ea"/>
              </a:rPr>
              <a:t>作为党的</a:t>
            </a:r>
            <a:r>
              <a:rPr lang="zh-CN" altLang="en-US" sz="2400" dirty="0" smtClean="0">
                <a:latin typeface="+mn-ea"/>
              </a:rPr>
              <a:t>指导思想</a:t>
            </a:r>
            <a:endParaRPr lang="en-US" altLang="zh-CN" sz="2400" dirty="0" smtClean="0">
              <a:latin typeface="+mn-ea"/>
            </a:endParaRPr>
          </a:p>
          <a:p>
            <a:pPr marL="342900" indent="-342900">
              <a:lnSpc>
                <a:spcPct val="150000"/>
              </a:lnSpc>
              <a:buFont typeface="Wingdings" panose="05000000000000000000" pitchFamily="2" charset="2"/>
              <a:buChar char="n"/>
            </a:pPr>
            <a:r>
              <a:rPr lang="zh-CN" altLang="en-US" sz="2400" dirty="0" smtClean="0">
                <a:latin typeface="+mn-ea"/>
              </a:rPr>
              <a:t>第一次</a:t>
            </a:r>
            <a:r>
              <a:rPr lang="zh-CN" altLang="en-US" sz="2400" dirty="0">
                <a:latin typeface="+mn-ea"/>
              </a:rPr>
              <a:t>把</a:t>
            </a:r>
            <a:r>
              <a:rPr lang="zh-CN" altLang="en-US" sz="2400" b="1" dirty="0">
                <a:solidFill>
                  <a:srgbClr val="FF0000"/>
                </a:solidFill>
                <a:latin typeface="+mn-ea"/>
              </a:rPr>
              <a:t>生态文明建设</a:t>
            </a:r>
            <a:r>
              <a:rPr lang="zh-CN" altLang="en-US" sz="2400" dirty="0">
                <a:latin typeface="+mn-ea"/>
              </a:rPr>
              <a:t>纳入中国特色社会主义事业总体</a:t>
            </a:r>
            <a:r>
              <a:rPr lang="zh-CN" altLang="en-US" sz="2400" dirty="0" smtClean="0">
                <a:latin typeface="+mn-ea"/>
              </a:rPr>
              <a:t>布局</a:t>
            </a:r>
            <a:endParaRPr lang="en-US" altLang="zh-CN" sz="2400" dirty="0" smtClean="0">
              <a:latin typeface="+mn-ea"/>
            </a:endParaRPr>
          </a:p>
          <a:p>
            <a:pPr marL="342900" indent="-342900">
              <a:lnSpc>
                <a:spcPct val="150000"/>
              </a:lnSpc>
              <a:buFont typeface="Wingdings" panose="05000000000000000000" pitchFamily="2" charset="2"/>
              <a:buChar char="n"/>
            </a:pPr>
            <a:r>
              <a:rPr lang="zh-CN" altLang="en-US" sz="2400" dirty="0" smtClean="0">
                <a:latin typeface="+mn-ea"/>
              </a:rPr>
              <a:t>第一次</a:t>
            </a:r>
            <a:r>
              <a:rPr lang="zh-CN" altLang="en-US" sz="2400" dirty="0">
                <a:latin typeface="+mn-ea"/>
              </a:rPr>
              <a:t>提出</a:t>
            </a:r>
            <a:r>
              <a:rPr lang="zh-CN" altLang="en-US" sz="2400" b="1" dirty="0">
                <a:solidFill>
                  <a:srgbClr val="FF0000"/>
                </a:solidFill>
                <a:latin typeface="+mn-ea"/>
              </a:rPr>
              <a:t>全面提高党的建设</a:t>
            </a:r>
            <a:r>
              <a:rPr lang="zh-CN" altLang="en-US" sz="2400" dirty="0">
                <a:latin typeface="+mn-ea"/>
              </a:rPr>
              <a:t>科学化水平</a:t>
            </a:r>
            <a:endParaRPr lang="zh-CN" altLang="en-US" sz="2400" dirty="0">
              <a:latin typeface="+mn-ea"/>
            </a:endParaRPr>
          </a:p>
          <a:p>
            <a:pPr marL="342900" indent="-342900">
              <a:lnSpc>
                <a:spcPct val="150000"/>
              </a:lnSpc>
              <a:buFont typeface="Wingdings" panose="05000000000000000000" pitchFamily="2" charset="2"/>
              <a:buChar char="n"/>
            </a:pPr>
            <a:r>
              <a:rPr lang="zh-CN" altLang="en-US" sz="2400" dirty="0">
                <a:latin typeface="+mn-ea"/>
              </a:rPr>
              <a:t>大会确定了</a:t>
            </a:r>
            <a:r>
              <a:rPr lang="zh-CN" altLang="en-US" sz="2400" b="1" dirty="0">
                <a:solidFill>
                  <a:srgbClr val="FF0000"/>
                </a:solidFill>
                <a:latin typeface="+mn-ea"/>
              </a:rPr>
              <a:t>全面建成小康社会</a:t>
            </a:r>
            <a:r>
              <a:rPr lang="zh-CN" altLang="en-US" sz="2400" dirty="0">
                <a:latin typeface="+mn-ea"/>
              </a:rPr>
              <a:t>和</a:t>
            </a:r>
            <a:r>
              <a:rPr lang="zh-CN" altLang="en-US" sz="2400" b="1" dirty="0">
                <a:solidFill>
                  <a:srgbClr val="FF0000"/>
                </a:solidFill>
                <a:latin typeface="+mn-ea"/>
              </a:rPr>
              <a:t>全面深化改革开放</a:t>
            </a:r>
            <a:r>
              <a:rPr lang="zh-CN" altLang="en-US" sz="2400" dirty="0">
                <a:latin typeface="+mn-ea"/>
              </a:rPr>
              <a:t>的目标</a:t>
            </a:r>
            <a:endParaRPr lang="zh-CN" altLang="en-US" b="1" dirty="0"/>
          </a:p>
          <a:p>
            <a:pPr marL="342900" indent="-342900">
              <a:buFont typeface="Wingdings" panose="05000000000000000000" pitchFamily="2" charset="2"/>
              <a:buChar char="Ø"/>
            </a:pPr>
            <a:endParaRPr lang="zh-CN" altLang="en-US" b="1" dirty="0"/>
          </a:p>
          <a:p>
            <a:pPr marL="342900" indent="-342900">
              <a:buFont typeface="Wingdings" panose="05000000000000000000" pitchFamily="2" charset="2"/>
              <a:buChar char="Ø"/>
            </a:pPr>
            <a:endParaRPr lang="en-US" altLang="zh-CN" b="1" dirty="0"/>
          </a:p>
        </p:txBody>
      </p:sp>
    </p:spTree>
    <p:custDataLst>
      <p:tags r:id="rId3"/>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custDataLst>
              <p:tags r:id="rId1"/>
            </p:custDataLst>
          </p:nvPr>
        </p:nvSpPr>
        <p:spPr bwMode="auto">
          <a:xfrm>
            <a:off x="1524000" y="801688"/>
            <a:ext cx="9144000" cy="1753235"/>
          </a:xfrm>
          <a:prstGeom prst="rect">
            <a:avLst/>
          </a:prstGeom>
          <a:noFill/>
          <a:ln w="9525">
            <a:noFill/>
            <a:miter lim="800000"/>
          </a:ln>
        </p:spPr>
        <p:txBody>
          <a:bodyPr wrap="square">
            <a:spAutoFit/>
          </a:bodyPr>
          <a:p>
            <a:pPr algn="ctr" fontAlgn="auto">
              <a:lnSpc>
                <a:spcPct val="150000"/>
              </a:lnSpc>
            </a:pPr>
            <a:r>
              <a:rPr lang="en-US" altLang="zh-CN" sz="3600" b="1" dirty="0" smtClean="0">
                <a:solidFill>
                  <a:srgbClr val="C00000"/>
                </a:solidFill>
                <a:latin typeface="+mn-ea"/>
              </a:rPr>
              <a:t>2017</a:t>
            </a:r>
            <a:r>
              <a:rPr lang="zh-CN" altLang="en-US" sz="3600" b="1" dirty="0" smtClean="0">
                <a:solidFill>
                  <a:srgbClr val="C00000"/>
                </a:solidFill>
                <a:latin typeface="+mn-ea"/>
              </a:rPr>
              <a:t>年</a:t>
            </a:r>
            <a:r>
              <a:rPr lang="en-US" altLang="zh-CN" sz="3600" b="1" dirty="0" smtClean="0">
                <a:solidFill>
                  <a:srgbClr val="C00000"/>
                </a:solidFill>
                <a:latin typeface="+mn-ea"/>
              </a:rPr>
              <a:t>10</a:t>
            </a:r>
            <a:r>
              <a:rPr lang="zh-CN" altLang="en-US" sz="3600" b="1" dirty="0" smtClean="0">
                <a:solidFill>
                  <a:srgbClr val="C00000"/>
                </a:solidFill>
                <a:latin typeface="+mn-ea"/>
              </a:rPr>
              <a:t>月</a:t>
            </a:r>
            <a:r>
              <a:rPr lang="en-US" altLang="zh-CN" sz="3600" b="1" dirty="0" smtClean="0">
                <a:solidFill>
                  <a:srgbClr val="C00000"/>
                </a:solidFill>
                <a:latin typeface="+mn-ea"/>
              </a:rPr>
              <a:t>18</a:t>
            </a:r>
            <a:r>
              <a:rPr lang="zh-CN" altLang="en-US" sz="3600" b="1" dirty="0" smtClean="0">
                <a:solidFill>
                  <a:srgbClr val="C00000"/>
                </a:solidFill>
                <a:latin typeface="+mn-ea"/>
              </a:rPr>
              <a:t>日</a:t>
            </a:r>
            <a:r>
              <a:rPr lang="en-US" altLang="zh-CN" sz="3600" b="1" dirty="0" smtClean="0">
                <a:solidFill>
                  <a:srgbClr val="C00000"/>
                </a:solidFill>
                <a:latin typeface="+mn-ea"/>
              </a:rPr>
              <a:t>-24</a:t>
            </a:r>
            <a:r>
              <a:rPr lang="zh-CN" altLang="en-US" sz="3600" b="1" dirty="0" smtClean="0">
                <a:solidFill>
                  <a:srgbClr val="C00000"/>
                </a:solidFill>
                <a:latin typeface="+mn-ea"/>
              </a:rPr>
              <a:t>日</a:t>
            </a:r>
            <a:endParaRPr lang="en-US" altLang="zh-CN" sz="3600" b="1" dirty="0">
              <a:solidFill>
                <a:srgbClr val="C00000"/>
              </a:solidFill>
              <a:latin typeface="+mn-ea"/>
            </a:endParaRPr>
          </a:p>
          <a:p>
            <a:pPr algn="ctr" fontAlgn="auto">
              <a:lnSpc>
                <a:spcPct val="150000"/>
              </a:lnSpc>
            </a:pPr>
            <a:r>
              <a:rPr lang="zh-CN" altLang="en-US" sz="3600" b="1" dirty="0">
                <a:solidFill>
                  <a:srgbClr val="C00000"/>
                </a:solidFill>
                <a:latin typeface="+mn-ea"/>
              </a:rPr>
              <a:t>中国共产党</a:t>
            </a:r>
            <a:r>
              <a:rPr lang="zh-CN" altLang="en-US" sz="3600" b="1" dirty="0" smtClean="0">
                <a:solidFill>
                  <a:srgbClr val="C00000"/>
                </a:solidFill>
                <a:latin typeface="+mn-ea"/>
              </a:rPr>
              <a:t>第十九次</a:t>
            </a:r>
            <a:r>
              <a:rPr lang="zh-CN" altLang="en-US" sz="3600" b="1" dirty="0">
                <a:solidFill>
                  <a:srgbClr val="C00000"/>
                </a:solidFill>
                <a:latin typeface="+mn-ea"/>
              </a:rPr>
              <a:t>全国代表大会</a:t>
            </a:r>
            <a:endParaRPr lang="zh-CN" altLang="en-US" sz="3600" b="1" dirty="0">
              <a:solidFill>
                <a:srgbClr val="C00000"/>
              </a:solidFill>
              <a:latin typeface="+mn-ea"/>
            </a:endParaRPr>
          </a:p>
        </p:txBody>
      </p:sp>
      <p:sp>
        <p:nvSpPr>
          <p:cNvPr id="2" name="文本框 1"/>
          <p:cNvSpPr txBox="1"/>
          <p:nvPr>
            <p:custDataLst>
              <p:tags r:id="rId2"/>
            </p:custDataLst>
          </p:nvPr>
        </p:nvSpPr>
        <p:spPr>
          <a:xfrm>
            <a:off x="1064895" y="2766060"/>
            <a:ext cx="9589135" cy="2306955"/>
          </a:xfrm>
          <a:prstGeom prst="rect">
            <a:avLst/>
          </a:prstGeom>
          <a:noFill/>
        </p:spPr>
        <p:txBody>
          <a:bodyPr wrap="square" rtlCol="0">
            <a:spAutoFit/>
          </a:bodyPr>
          <a:p>
            <a:pPr marL="342900" indent="-342900" fontAlgn="auto">
              <a:lnSpc>
                <a:spcPct val="150000"/>
              </a:lnSpc>
              <a:buFont typeface="Wingdings" panose="05000000000000000000" pitchFamily="2" charset="2"/>
              <a:buChar char="n"/>
            </a:pPr>
            <a:r>
              <a:rPr lang="zh-CN" altLang="en-US" sz="2400"/>
              <a:t>确立了习近平新时代中国特色社会主义思想为党的指导思想</a:t>
            </a:r>
            <a:endParaRPr lang="zh-CN" altLang="en-US" sz="2400"/>
          </a:p>
          <a:p>
            <a:pPr marL="342900" indent="-342900" fontAlgn="auto">
              <a:lnSpc>
                <a:spcPct val="150000"/>
              </a:lnSpc>
              <a:buFont typeface="Wingdings" panose="05000000000000000000" pitchFamily="2" charset="2"/>
              <a:buChar char="n"/>
            </a:pPr>
            <a:r>
              <a:rPr lang="zh-CN" altLang="en-US" sz="2400"/>
              <a:t>主要矛盾发生变化</a:t>
            </a:r>
            <a:endParaRPr lang="zh-CN" altLang="en-US" sz="2400"/>
          </a:p>
          <a:p>
            <a:pPr marL="342900" indent="-342900" fontAlgn="auto">
              <a:lnSpc>
                <a:spcPct val="150000"/>
              </a:lnSpc>
              <a:buFont typeface="Wingdings" panose="05000000000000000000" pitchFamily="2" charset="2"/>
              <a:buChar char="n"/>
            </a:pPr>
            <a:r>
              <a:rPr lang="zh-CN" altLang="en-US" sz="2400"/>
              <a:t>提出</a:t>
            </a:r>
            <a:r>
              <a:rPr lang="en-US" altLang="zh-CN" sz="2400"/>
              <a:t>“</a:t>
            </a:r>
            <a:r>
              <a:rPr lang="zh-CN" altLang="en-US" sz="2400"/>
              <a:t>四个伟大</a:t>
            </a:r>
            <a:r>
              <a:rPr lang="en-US" altLang="zh-CN" sz="2400"/>
              <a:t>”</a:t>
            </a:r>
            <a:r>
              <a:rPr lang="zh-CN" altLang="en-US" sz="2400"/>
              <a:t>等</a:t>
            </a:r>
            <a:endParaRPr lang="en-US" altLang="zh-CN" sz="2400"/>
          </a:p>
          <a:p>
            <a:pPr indent="0" fontAlgn="auto">
              <a:lnSpc>
                <a:spcPct val="150000"/>
              </a:lnSpc>
              <a:buFont typeface="Wingdings" panose="05000000000000000000" pitchFamily="2" charset="2"/>
              <a:buNone/>
            </a:pPr>
            <a:endParaRPr lang="en-US" altLang="zh-CN" sz="2400"/>
          </a:p>
        </p:txBody>
      </p:sp>
      <p:pic>
        <p:nvPicPr>
          <p:cNvPr id="5" name="图片 4"/>
          <p:cNvPicPr>
            <a:picLocks noChangeAspect="1"/>
          </p:cNvPicPr>
          <p:nvPr/>
        </p:nvPicPr>
        <p:blipFill>
          <a:blip r:embed="rId3"/>
          <a:stretch>
            <a:fillRect/>
          </a:stretch>
        </p:blipFill>
        <p:spPr>
          <a:xfrm>
            <a:off x="7310120" y="3838575"/>
            <a:ext cx="4389755" cy="2434590"/>
          </a:xfrm>
          <a:prstGeom prst="rect">
            <a:avLst/>
          </a:prstGeom>
        </p:spPr>
      </p:pic>
    </p:spTree>
    <p:custDataLst>
      <p:tags r:id="rId4"/>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1083945" y="1767840"/>
            <a:ext cx="10219690" cy="4523105"/>
          </a:xfrm>
          <a:prstGeom prst="rect">
            <a:avLst/>
          </a:prstGeom>
          <a:noFill/>
        </p:spPr>
        <p:txBody>
          <a:bodyPr wrap="square" rtlCol="0" anchor="t">
            <a:spAutoFit/>
          </a:bodyPr>
          <a:p>
            <a:pPr indent="457200" fontAlgn="auto">
              <a:lnSpc>
                <a:spcPct val="150000"/>
              </a:lnSpc>
            </a:pPr>
            <a:r>
              <a:rPr lang="en-US" altLang="zh-CN" sz="3200" b="1">
                <a:solidFill>
                  <a:srgbClr val="0070C0"/>
                </a:solidFill>
              </a:rPr>
              <a:t>   </a:t>
            </a:r>
            <a:r>
              <a:rPr lang="zh-CN" altLang="en-US" sz="3200" b="1">
                <a:solidFill>
                  <a:srgbClr val="0070C0"/>
                </a:solidFill>
              </a:rPr>
              <a:t>世界的今天是从世界的昨天发展而来的。今天世界遇到的很多事情可以在历史上找到影子，历史上发生的很多事情也可以作为今天的镜鉴。重视历史、研究历史、借鉴历史，可以给人类带来很多了解昨天、把握今天、开创明天的智慧。所以说，</a:t>
            </a:r>
            <a:r>
              <a:rPr lang="zh-CN" altLang="en-US" sz="3200" b="1">
                <a:solidFill>
                  <a:srgbClr val="C00000"/>
                </a:solidFill>
              </a:rPr>
              <a:t>历史是人类最好的老师</a:t>
            </a:r>
            <a:r>
              <a:rPr lang="zh-CN" altLang="en-US" sz="3200" b="1">
                <a:solidFill>
                  <a:srgbClr val="0070C0"/>
                </a:solidFill>
              </a:rPr>
              <a:t>。</a:t>
            </a:r>
            <a:endParaRPr lang="zh-CN" altLang="en-US" sz="3200" b="1">
              <a:solidFill>
                <a:srgbClr val="0070C0"/>
              </a:solidFill>
            </a:endParaRPr>
          </a:p>
          <a:p>
            <a:pPr indent="457200" algn="r" fontAlgn="auto">
              <a:lnSpc>
                <a:spcPct val="150000"/>
              </a:lnSpc>
            </a:pPr>
            <a:endParaRPr lang="zh-CN" altLang="en-US" sz="3200" b="1">
              <a:solidFill>
                <a:srgbClr val="0070C0"/>
              </a:solidFill>
            </a:endParaRPr>
          </a:p>
        </p:txBody>
      </p:sp>
    </p:spTree>
    <p:custDataLst>
      <p:tags r:id="rId2"/>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2731" y="2788245"/>
            <a:ext cx="2901756" cy="1692771"/>
          </a:xfrm>
          <a:prstGeom prst="rect">
            <a:avLst/>
          </a:prstGeom>
          <a:noFill/>
          <a:effectLst/>
        </p:spPr>
        <p:txBody>
          <a:bodyPr wrap="none" rtlCol="0">
            <a:spAutoFit/>
            <a:scene3d>
              <a:camera prst="orthographicFront"/>
              <a:lightRig rig="threePt" dir="t"/>
            </a:scene3d>
            <a:sp3d contourW="12700"/>
          </a:bodyPr>
          <a:lstStyle/>
          <a:p>
            <a:r>
              <a:rPr lang="zh-CN" altLang="en-US" sz="5200" b="1" dirty="0" smtClean="0">
                <a:solidFill>
                  <a:srgbClr val="0187AC"/>
                </a:solidFill>
                <a:effectLst>
                  <a:outerShdw blurRad="50800" dist="38100" dir="2700000" algn="tl" rotWithShape="0">
                    <a:prstClr val="black">
                      <a:alpha val="40000"/>
                    </a:prstClr>
                  </a:outerShdw>
                </a:effectLst>
                <a:latin typeface="+mn-ea"/>
              </a:rPr>
              <a:t>谢谢观看</a:t>
            </a:r>
            <a:endParaRPr lang="en-US" altLang="zh-CN" sz="5200" b="1" dirty="0" smtClean="0">
              <a:solidFill>
                <a:srgbClr val="0187AC"/>
              </a:solidFill>
              <a:effectLst>
                <a:outerShdw blurRad="50800" dist="38100" dir="2700000" algn="tl" rotWithShape="0">
                  <a:prstClr val="black">
                    <a:alpha val="40000"/>
                  </a:prstClr>
                </a:outerShdw>
              </a:effectLst>
              <a:latin typeface="+mn-ea"/>
            </a:endParaRPr>
          </a:p>
          <a:p>
            <a:r>
              <a:rPr lang="en-US" altLang="zh-CN" sz="5200" dirty="0" smtClean="0">
                <a:solidFill>
                  <a:srgbClr val="0187AC"/>
                </a:solidFill>
                <a:effectLst>
                  <a:outerShdw blurRad="50800" dist="38100" dir="2700000" algn="tl" rotWithShape="0">
                    <a:prstClr val="black">
                      <a:alpha val="40000"/>
                    </a:prstClr>
                  </a:outerShdw>
                </a:effectLst>
                <a:latin typeface="微软雅黑 Light" panose="020B0502040204020203" pitchFamily="34" charset="-122"/>
                <a:ea typeface="微软雅黑 Light" panose="020B0502040204020203" pitchFamily="34" charset="-122"/>
              </a:rPr>
              <a:t>THANKS</a:t>
            </a:r>
            <a:endParaRPr lang="zh-CN" altLang="en-US" sz="3600" dirty="0">
              <a:solidFill>
                <a:srgbClr val="0187AC"/>
              </a:solidFill>
              <a:effectLst>
                <a:outerShdw blurRad="50800" dist="38100" dir="2700000" algn="tl" rotWithShape="0">
                  <a:prstClr val="black">
                    <a:alpha val="40000"/>
                  </a:prstClr>
                </a:outerShdw>
              </a:effectLst>
              <a:latin typeface="微软雅黑 Light" panose="020B0502040204020203" pitchFamily="34" charset="-122"/>
              <a:ea typeface="微软雅黑 Light" panose="020B0502040204020203" pitchFamily="34"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929890" y="890905"/>
            <a:ext cx="6882765" cy="368300"/>
          </a:xfrm>
          <a:prstGeom prst="rect">
            <a:avLst/>
          </a:prstGeom>
          <a:noFill/>
        </p:spPr>
        <p:txBody>
          <a:bodyPr wrap="square" rtlCol="0">
            <a:spAutoFit/>
          </a:bodyPr>
          <a:p>
            <a:r>
              <a:rPr lang="en-US" altLang="zh-CN"/>
              <a:t>                                                                                                                                                                                                                                                                                                                                                                                                                                                                                                                                                                                                                                                                                                                                                                                                                                                                                                                                                                                                                                                                                                                                                                                                                                                                                                                                                                                                                                                                                                                                                                                                                                                                                                                                                                                                                                                                                                                                                                                                                                                                                                                                                                     </a:t>
            </a:r>
            <a:endParaRPr lang="en-US" altLang="zh-CN"/>
          </a:p>
        </p:txBody>
      </p:sp>
      <p:sp>
        <p:nvSpPr>
          <p:cNvPr id="3" name="文本框 2"/>
          <p:cNvSpPr txBox="1"/>
          <p:nvPr>
            <p:custDataLst>
              <p:tags r:id="rId2"/>
            </p:custDataLst>
          </p:nvPr>
        </p:nvSpPr>
        <p:spPr>
          <a:xfrm>
            <a:off x="2397125" y="696595"/>
            <a:ext cx="8074660" cy="1198880"/>
          </a:xfrm>
          <a:prstGeom prst="rect">
            <a:avLst/>
          </a:prstGeom>
          <a:noFill/>
        </p:spPr>
        <p:txBody>
          <a:bodyPr wrap="square" rtlCol="0">
            <a:spAutoFit/>
          </a:bodyPr>
          <a:p>
            <a:pPr algn="ctr" fontAlgn="auto">
              <a:lnSpc>
                <a:spcPct val="150000"/>
              </a:lnSpc>
            </a:pPr>
            <a:r>
              <a:rPr lang="en-US" altLang="zh-CN" sz="2400">
                <a:latin typeface="+mn-ea"/>
                <a:cs typeface="+mn-ea"/>
              </a:rPr>
              <a:t>1923</a:t>
            </a:r>
            <a:r>
              <a:rPr lang="zh-CN" altLang="en-US" sz="2400">
                <a:latin typeface="+mn-ea"/>
                <a:cs typeface="+mn-ea"/>
              </a:rPr>
              <a:t>年</a:t>
            </a:r>
            <a:r>
              <a:rPr lang="en-US" altLang="zh-CN" sz="2400">
                <a:latin typeface="+mn-ea"/>
                <a:cs typeface="+mn-ea"/>
              </a:rPr>
              <a:t>6</a:t>
            </a:r>
            <a:r>
              <a:rPr lang="zh-CN" altLang="en-US" sz="2400">
                <a:latin typeface="+mn-ea"/>
                <a:cs typeface="+mn-ea"/>
              </a:rPr>
              <a:t>月</a:t>
            </a:r>
            <a:r>
              <a:rPr lang="en-US" altLang="zh-CN" sz="2400">
                <a:latin typeface="+mn-ea"/>
                <a:cs typeface="+mn-ea"/>
              </a:rPr>
              <a:t>12</a:t>
            </a:r>
            <a:r>
              <a:rPr lang="zh-CN" altLang="en-US" sz="2400">
                <a:latin typeface="+mn-ea"/>
                <a:cs typeface="+mn-ea"/>
              </a:rPr>
              <a:t>日</a:t>
            </a:r>
            <a:r>
              <a:rPr lang="en-US" altLang="zh-CN" sz="2400">
                <a:latin typeface="+mn-ea"/>
                <a:cs typeface="+mn-ea"/>
              </a:rPr>
              <a:t>-6</a:t>
            </a:r>
            <a:r>
              <a:rPr lang="zh-CN" altLang="en-US" sz="2400">
                <a:latin typeface="+mn-ea"/>
                <a:cs typeface="+mn-ea"/>
              </a:rPr>
              <a:t>月</a:t>
            </a:r>
            <a:r>
              <a:rPr lang="en-US" altLang="zh-CN" sz="2400">
                <a:latin typeface="+mn-ea"/>
                <a:cs typeface="+mn-ea"/>
              </a:rPr>
              <a:t>20</a:t>
            </a:r>
            <a:r>
              <a:rPr lang="zh-CN" altLang="en-US" sz="2400">
                <a:latin typeface="+mn-ea"/>
                <a:cs typeface="+mn-ea"/>
              </a:rPr>
              <a:t>日 </a:t>
            </a:r>
            <a:endParaRPr lang="zh-CN" altLang="en-US" sz="2400">
              <a:latin typeface="+mn-ea"/>
              <a:cs typeface="+mn-ea"/>
            </a:endParaRPr>
          </a:p>
          <a:p>
            <a:pPr algn="ctr" fontAlgn="auto">
              <a:lnSpc>
                <a:spcPct val="150000"/>
              </a:lnSpc>
            </a:pPr>
            <a:r>
              <a:rPr lang="zh-CN" altLang="en-US" sz="2400">
                <a:latin typeface="+mn-ea"/>
                <a:cs typeface="+mn-ea"/>
              </a:rPr>
              <a:t>中国共产党第三次全国代表大会在广州召开</a:t>
            </a:r>
            <a:endParaRPr lang="zh-CN" altLang="en-US" sz="2400">
              <a:latin typeface="+mn-ea"/>
              <a:cs typeface="+mn-ea"/>
            </a:endParaRPr>
          </a:p>
        </p:txBody>
      </p:sp>
      <p:sp>
        <p:nvSpPr>
          <p:cNvPr id="4" name="文本框 3"/>
          <p:cNvSpPr txBox="1"/>
          <p:nvPr>
            <p:custDataLst>
              <p:tags r:id="rId3"/>
            </p:custDataLst>
          </p:nvPr>
        </p:nvSpPr>
        <p:spPr>
          <a:xfrm>
            <a:off x="1138555" y="2421890"/>
            <a:ext cx="9414510" cy="1198880"/>
          </a:xfrm>
          <a:prstGeom prst="rect">
            <a:avLst/>
          </a:prstGeom>
          <a:noFill/>
        </p:spPr>
        <p:txBody>
          <a:bodyPr wrap="square" rtlCol="0">
            <a:spAutoFit/>
          </a:bodyPr>
          <a:p>
            <a:pPr fontAlgn="auto">
              <a:lnSpc>
                <a:spcPct val="150000"/>
              </a:lnSpc>
            </a:pPr>
            <a:r>
              <a:rPr lang="zh-CN" altLang="en-US" sz="2400">
                <a:latin typeface="+mn-ea"/>
                <a:cs typeface="+mn-ea"/>
              </a:rPr>
              <a:t>出席代表人数：</a:t>
            </a:r>
            <a:r>
              <a:rPr lang="en-US" altLang="zh-CN" sz="2400">
                <a:latin typeface="+mn-ea"/>
                <a:cs typeface="+mn-ea"/>
              </a:rPr>
              <a:t>30</a:t>
            </a:r>
            <a:r>
              <a:rPr lang="zh-CN" altLang="en-US" sz="2400">
                <a:latin typeface="+mn-ea"/>
                <a:cs typeface="+mn-ea"/>
              </a:rPr>
              <a:t>人（代表全国</a:t>
            </a:r>
            <a:r>
              <a:rPr lang="en-US" altLang="zh-CN" sz="2400">
                <a:latin typeface="+mn-ea"/>
                <a:cs typeface="+mn-ea"/>
              </a:rPr>
              <a:t>420</a:t>
            </a:r>
            <a:r>
              <a:rPr lang="zh-CN" altLang="en-US" sz="2400">
                <a:latin typeface="+mn-ea"/>
                <a:cs typeface="+mn-ea"/>
              </a:rPr>
              <a:t>名党员）</a:t>
            </a:r>
            <a:endParaRPr lang="zh-CN" altLang="en-US" sz="2400">
              <a:latin typeface="+mn-ea"/>
              <a:cs typeface="+mn-ea"/>
            </a:endParaRPr>
          </a:p>
          <a:p>
            <a:pPr fontAlgn="auto">
              <a:lnSpc>
                <a:spcPct val="150000"/>
              </a:lnSpc>
            </a:pPr>
            <a:endParaRPr lang="zh-CN" altLang="en-US" sz="2400">
              <a:latin typeface="+mn-ea"/>
              <a:cs typeface="+mn-ea"/>
            </a:endParaRPr>
          </a:p>
        </p:txBody>
      </p:sp>
      <p:sp>
        <p:nvSpPr>
          <p:cNvPr id="5" name="文本框 4"/>
          <p:cNvSpPr txBox="1"/>
          <p:nvPr>
            <p:custDataLst>
              <p:tags r:id="rId4"/>
            </p:custDataLst>
          </p:nvPr>
        </p:nvSpPr>
        <p:spPr>
          <a:xfrm>
            <a:off x="1138555" y="3169920"/>
            <a:ext cx="8197215" cy="2306955"/>
          </a:xfrm>
          <a:prstGeom prst="rect">
            <a:avLst/>
          </a:prstGeom>
          <a:noFill/>
        </p:spPr>
        <p:txBody>
          <a:bodyPr wrap="square" rtlCol="0" anchor="t">
            <a:spAutoFit/>
          </a:bodyPr>
          <a:p>
            <a:pPr fontAlgn="auto">
              <a:lnSpc>
                <a:spcPct val="150000"/>
              </a:lnSpc>
            </a:pPr>
            <a:r>
              <a:rPr lang="zh-CN" altLang="en-US" sz="2400"/>
              <a:t>大会的主要议程有三项：</a:t>
            </a:r>
            <a:endParaRPr lang="zh-CN" altLang="en-US" sz="2400"/>
          </a:p>
          <a:p>
            <a:pPr fontAlgn="auto">
              <a:lnSpc>
                <a:spcPct val="150000"/>
              </a:lnSpc>
            </a:pPr>
            <a:r>
              <a:rPr lang="zh-CN" altLang="en-US" sz="2400"/>
              <a:t>一、讨论党纲草案；</a:t>
            </a:r>
            <a:endParaRPr lang="zh-CN" altLang="en-US" sz="2400"/>
          </a:p>
          <a:p>
            <a:pPr fontAlgn="auto">
              <a:lnSpc>
                <a:spcPct val="150000"/>
              </a:lnSpc>
            </a:pPr>
            <a:r>
              <a:rPr lang="zh-CN" altLang="en-US" sz="2400"/>
              <a:t>二、讨论同国民党建立革命统一战线问题；</a:t>
            </a:r>
            <a:endParaRPr lang="zh-CN" altLang="en-US" sz="2400"/>
          </a:p>
          <a:p>
            <a:pPr fontAlgn="auto">
              <a:lnSpc>
                <a:spcPct val="150000"/>
              </a:lnSpc>
            </a:pPr>
            <a:r>
              <a:rPr lang="zh-CN" altLang="en-US" sz="2400"/>
              <a:t>三、选举党的中央执行委员会</a:t>
            </a:r>
            <a:endParaRPr lang="zh-CN" altLang="en-US" sz="2400"/>
          </a:p>
        </p:txBody>
      </p:sp>
      <p:sp>
        <p:nvSpPr>
          <p:cNvPr id="6" name="文本框 5"/>
          <p:cNvSpPr txBox="1"/>
          <p:nvPr>
            <p:custDataLst>
              <p:tags r:id="rId5"/>
            </p:custDataLst>
          </p:nvPr>
        </p:nvSpPr>
        <p:spPr>
          <a:xfrm>
            <a:off x="1138555" y="5618480"/>
            <a:ext cx="8107680" cy="645160"/>
          </a:xfrm>
          <a:prstGeom prst="rect">
            <a:avLst/>
          </a:prstGeom>
          <a:noFill/>
        </p:spPr>
        <p:txBody>
          <a:bodyPr wrap="none" rtlCol="0">
            <a:spAutoFit/>
          </a:bodyPr>
          <a:p>
            <a:pPr algn="l" fontAlgn="auto">
              <a:lnSpc>
                <a:spcPct val="150000"/>
              </a:lnSpc>
            </a:pPr>
            <a:r>
              <a:rPr lang="zh-CN" altLang="en-US" sz="2400" b="1">
                <a:solidFill>
                  <a:srgbClr val="C00000"/>
                </a:solidFill>
                <a:latin typeface="+mn-ea"/>
                <a:cs typeface="+mn-ea"/>
                <a:sym typeface="+mn-ea"/>
              </a:rPr>
              <a:t>会议中心议题：</a:t>
            </a:r>
            <a:r>
              <a:rPr lang="zh-CN" altLang="en-US" sz="2400">
                <a:latin typeface="+mn-ea"/>
                <a:cs typeface="+mn-ea"/>
                <a:sym typeface="+mn-ea"/>
              </a:rPr>
              <a:t>讨论与国民党合作、建立革命统一战线问题</a:t>
            </a:r>
            <a:endParaRPr lang="zh-CN" altLang="en-US" sz="2400">
              <a:latin typeface="+mn-ea"/>
              <a:cs typeface="+mn-ea"/>
            </a:endParaRPr>
          </a:p>
        </p:txBody>
      </p:sp>
    </p:spTree>
    <p:custDataLst>
      <p:tags r:id="rId6"/>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268220" y="903605"/>
            <a:ext cx="8355330" cy="2061210"/>
          </a:xfrm>
          <a:prstGeom prst="rect">
            <a:avLst/>
          </a:prstGeom>
          <a:noFill/>
        </p:spPr>
        <p:txBody>
          <a:bodyPr wrap="square" rtlCol="0">
            <a:spAutoFit/>
          </a:bodyPr>
          <a:p>
            <a:pPr algn="ctr" fontAlgn="auto">
              <a:lnSpc>
                <a:spcPct val="150000"/>
              </a:lnSpc>
            </a:pPr>
            <a:r>
              <a:rPr lang="en-US" altLang="zh-CN" sz="3200" b="1">
                <a:solidFill>
                  <a:srgbClr val="C00000"/>
                </a:solidFill>
                <a:latin typeface="+mn-ea"/>
                <a:cs typeface="+mn-ea"/>
              </a:rPr>
              <a:t>1924</a:t>
            </a:r>
            <a:r>
              <a:rPr lang="zh-CN" altLang="en-US" sz="3200" b="1">
                <a:solidFill>
                  <a:srgbClr val="C00000"/>
                </a:solidFill>
                <a:latin typeface="+mn-ea"/>
                <a:cs typeface="+mn-ea"/>
              </a:rPr>
              <a:t>年</a:t>
            </a:r>
            <a:r>
              <a:rPr lang="en-US" altLang="zh-CN" sz="3200" b="1">
                <a:solidFill>
                  <a:srgbClr val="C00000"/>
                </a:solidFill>
                <a:latin typeface="+mn-ea"/>
                <a:cs typeface="+mn-ea"/>
              </a:rPr>
              <a:t>1</a:t>
            </a:r>
            <a:r>
              <a:rPr lang="zh-CN" altLang="en-US" sz="3200" b="1">
                <a:solidFill>
                  <a:srgbClr val="C00000"/>
                </a:solidFill>
                <a:latin typeface="+mn-ea"/>
                <a:cs typeface="+mn-ea"/>
              </a:rPr>
              <a:t>月</a:t>
            </a:r>
            <a:r>
              <a:rPr lang="en-US" altLang="zh-CN" sz="3200" b="1">
                <a:solidFill>
                  <a:srgbClr val="C00000"/>
                </a:solidFill>
                <a:latin typeface="+mn-ea"/>
                <a:cs typeface="+mn-ea"/>
              </a:rPr>
              <a:t>20</a:t>
            </a:r>
            <a:r>
              <a:rPr lang="zh-CN" altLang="en-US" sz="3200" b="1">
                <a:solidFill>
                  <a:srgbClr val="C00000"/>
                </a:solidFill>
                <a:latin typeface="+mn-ea"/>
                <a:cs typeface="+mn-ea"/>
              </a:rPr>
              <a:t>日</a:t>
            </a:r>
            <a:r>
              <a:rPr lang="en-US" altLang="zh-CN" sz="3200" b="1">
                <a:solidFill>
                  <a:srgbClr val="C00000"/>
                </a:solidFill>
                <a:latin typeface="+mn-ea"/>
                <a:cs typeface="+mn-ea"/>
              </a:rPr>
              <a:t>-1</a:t>
            </a:r>
            <a:r>
              <a:rPr lang="zh-CN" altLang="en-US" sz="3200" b="1">
                <a:solidFill>
                  <a:srgbClr val="C00000"/>
                </a:solidFill>
                <a:latin typeface="+mn-ea"/>
                <a:cs typeface="+mn-ea"/>
              </a:rPr>
              <a:t>月</a:t>
            </a:r>
            <a:r>
              <a:rPr lang="en-US" altLang="zh-CN" sz="3200" b="1">
                <a:solidFill>
                  <a:srgbClr val="C00000"/>
                </a:solidFill>
                <a:latin typeface="+mn-ea"/>
                <a:cs typeface="+mn-ea"/>
              </a:rPr>
              <a:t>30</a:t>
            </a:r>
            <a:r>
              <a:rPr lang="zh-CN" altLang="en-US" sz="3200" b="1">
                <a:solidFill>
                  <a:srgbClr val="C00000"/>
                </a:solidFill>
                <a:latin typeface="+mn-ea"/>
                <a:cs typeface="+mn-ea"/>
              </a:rPr>
              <a:t>日</a:t>
            </a:r>
            <a:endParaRPr lang="zh-CN" altLang="en-US" sz="3200" b="1">
              <a:solidFill>
                <a:srgbClr val="C00000"/>
              </a:solidFill>
              <a:latin typeface="+mn-ea"/>
              <a:cs typeface="+mn-ea"/>
            </a:endParaRPr>
          </a:p>
          <a:p>
            <a:pPr algn="ctr" fontAlgn="auto">
              <a:lnSpc>
                <a:spcPct val="150000"/>
              </a:lnSpc>
            </a:pPr>
            <a:r>
              <a:rPr lang="zh-CN" altLang="en-US" sz="3200" b="1">
                <a:solidFill>
                  <a:srgbClr val="C00000"/>
                </a:solidFill>
                <a:latin typeface="+mn-ea"/>
                <a:cs typeface="+mn-ea"/>
              </a:rPr>
              <a:t>中国国民党第一次全国代表大会（广州）</a:t>
            </a:r>
            <a:endParaRPr lang="zh-CN" altLang="en-US" sz="3200" b="1">
              <a:solidFill>
                <a:srgbClr val="C00000"/>
              </a:solidFill>
              <a:latin typeface="+mn-ea"/>
              <a:cs typeface="+mn-ea"/>
            </a:endParaRPr>
          </a:p>
          <a:p>
            <a:pPr algn="ctr"/>
            <a:endParaRPr lang="zh-CN" altLang="en-US" sz="3200" b="1">
              <a:solidFill>
                <a:srgbClr val="C00000"/>
              </a:solidFill>
              <a:latin typeface="+mn-ea"/>
              <a:cs typeface="+mn-ea"/>
            </a:endParaRPr>
          </a:p>
        </p:txBody>
      </p:sp>
      <p:sp>
        <p:nvSpPr>
          <p:cNvPr id="3" name="文本框 2"/>
          <p:cNvSpPr txBox="1"/>
          <p:nvPr>
            <p:custDataLst>
              <p:tags r:id="rId2"/>
            </p:custDataLst>
          </p:nvPr>
        </p:nvSpPr>
        <p:spPr>
          <a:xfrm>
            <a:off x="560070" y="2845435"/>
            <a:ext cx="6910070" cy="1198880"/>
          </a:xfrm>
          <a:prstGeom prst="rect">
            <a:avLst/>
          </a:prstGeom>
          <a:noFill/>
        </p:spPr>
        <p:txBody>
          <a:bodyPr wrap="square" rtlCol="0">
            <a:spAutoFit/>
          </a:bodyPr>
          <a:p>
            <a:pPr fontAlgn="auto">
              <a:lnSpc>
                <a:spcPct val="150000"/>
              </a:lnSpc>
            </a:pPr>
            <a:r>
              <a:rPr lang="zh-CN" altLang="en-US" sz="2400">
                <a:latin typeface="+mn-ea"/>
                <a:cs typeface="+mn-ea"/>
              </a:rPr>
              <a:t>出席人数：</a:t>
            </a:r>
            <a:r>
              <a:rPr lang="en-US" altLang="zh-CN" sz="2400">
                <a:latin typeface="+mn-ea"/>
                <a:cs typeface="+mn-ea"/>
              </a:rPr>
              <a:t>165</a:t>
            </a:r>
            <a:r>
              <a:rPr lang="zh-CN" altLang="en-US" sz="2400">
                <a:latin typeface="+mn-ea"/>
                <a:cs typeface="+mn-ea"/>
              </a:rPr>
              <a:t>名代表，其中</a:t>
            </a:r>
            <a:r>
              <a:rPr lang="en-US" altLang="zh-CN" sz="2400">
                <a:latin typeface="+mn-ea"/>
                <a:cs typeface="+mn-ea"/>
              </a:rPr>
              <a:t>20</a:t>
            </a:r>
            <a:r>
              <a:rPr lang="zh-CN" altLang="en-US" sz="2400">
                <a:latin typeface="+mn-ea"/>
                <a:cs typeface="+mn-ea"/>
              </a:rPr>
              <a:t>多名为共产党人</a:t>
            </a:r>
            <a:endParaRPr lang="zh-CN" altLang="en-US" sz="2400">
              <a:latin typeface="+mn-ea"/>
              <a:cs typeface="+mn-ea"/>
            </a:endParaRPr>
          </a:p>
          <a:p>
            <a:pPr fontAlgn="auto">
              <a:lnSpc>
                <a:spcPct val="150000"/>
              </a:lnSpc>
            </a:pPr>
            <a:r>
              <a:rPr lang="zh-CN" altLang="en-US" sz="2400">
                <a:latin typeface="+mn-ea"/>
                <a:cs typeface="+mn-ea"/>
              </a:rPr>
              <a:t>主持：孙中山</a:t>
            </a:r>
            <a:endParaRPr lang="zh-CN" altLang="en-US" sz="2400">
              <a:latin typeface="+mn-ea"/>
              <a:cs typeface="+mn-ea"/>
            </a:endParaRPr>
          </a:p>
        </p:txBody>
      </p:sp>
      <p:sp>
        <p:nvSpPr>
          <p:cNvPr id="4" name="文本框 3"/>
          <p:cNvSpPr txBox="1"/>
          <p:nvPr>
            <p:custDataLst>
              <p:tags r:id="rId3"/>
            </p:custDataLst>
          </p:nvPr>
        </p:nvSpPr>
        <p:spPr>
          <a:xfrm>
            <a:off x="560070" y="4201795"/>
            <a:ext cx="6267450" cy="1753235"/>
          </a:xfrm>
          <a:prstGeom prst="rect">
            <a:avLst/>
          </a:prstGeom>
          <a:noFill/>
        </p:spPr>
        <p:txBody>
          <a:bodyPr wrap="square" rtlCol="0" anchor="t">
            <a:spAutoFit/>
          </a:bodyPr>
          <a:p>
            <a:pPr fontAlgn="auto">
              <a:lnSpc>
                <a:spcPct val="150000"/>
              </a:lnSpc>
            </a:pPr>
            <a:r>
              <a:rPr lang="zh-CN" altLang="en-US" sz="2400" b="1">
                <a:solidFill>
                  <a:schemeClr val="tx1"/>
                </a:solidFill>
              </a:rPr>
              <a:t>中国共产党的代表有：</a:t>
            </a:r>
            <a:endParaRPr lang="zh-CN" altLang="en-US" sz="2400" b="1">
              <a:solidFill>
                <a:schemeClr val="tx1"/>
              </a:solidFill>
            </a:endParaRPr>
          </a:p>
          <a:p>
            <a:pPr fontAlgn="auto">
              <a:lnSpc>
                <a:spcPct val="150000"/>
              </a:lnSpc>
            </a:pPr>
            <a:r>
              <a:rPr lang="zh-CN" altLang="en-US" sz="2400" b="1">
                <a:solidFill>
                  <a:srgbClr val="0070C0"/>
                </a:solidFill>
              </a:rPr>
              <a:t>陈独秀、李大钊、毛泽东、林祖涵(林伯渠)、瞿秋白、谭平山等</a:t>
            </a:r>
            <a:endParaRPr lang="zh-CN" altLang="en-US" sz="2400" b="1">
              <a:solidFill>
                <a:srgbClr val="0070C0"/>
              </a:solidFill>
            </a:endParaRPr>
          </a:p>
        </p:txBody>
      </p:sp>
      <p:pic>
        <p:nvPicPr>
          <p:cNvPr id="5" name="图片 4"/>
          <p:cNvPicPr>
            <a:picLocks noChangeAspect="1"/>
          </p:cNvPicPr>
          <p:nvPr>
            <p:custDataLst>
              <p:tags r:id="rId4"/>
            </p:custDataLst>
          </p:nvPr>
        </p:nvPicPr>
        <p:blipFill>
          <a:blip r:embed="rId5"/>
          <a:stretch>
            <a:fillRect/>
          </a:stretch>
        </p:blipFill>
        <p:spPr>
          <a:xfrm>
            <a:off x="7470140" y="2964815"/>
            <a:ext cx="4057650" cy="2533650"/>
          </a:xfrm>
          <a:prstGeom prst="rect">
            <a:avLst/>
          </a:prstGeom>
        </p:spPr>
      </p:pic>
      <p:sp>
        <p:nvSpPr>
          <p:cNvPr id="6" name="文本框 5"/>
          <p:cNvSpPr txBox="1"/>
          <p:nvPr>
            <p:custDataLst>
              <p:tags r:id="rId6"/>
            </p:custDataLst>
          </p:nvPr>
        </p:nvSpPr>
        <p:spPr>
          <a:xfrm>
            <a:off x="7470140" y="5505450"/>
            <a:ext cx="4179570" cy="1198880"/>
          </a:xfrm>
          <a:prstGeom prst="rect">
            <a:avLst/>
          </a:prstGeom>
          <a:noFill/>
        </p:spPr>
        <p:txBody>
          <a:bodyPr wrap="square" rtlCol="0">
            <a:spAutoFit/>
          </a:bodyPr>
          <a:p>
            <a:pPr algn="ctr" fontAlgn="auto">
              <a:lnSpc>
                <a:spcPct val="150000"/>
              </a:lnSpc>
            </a:pPr>
            <a:r>
              <a:rPr lang="zh-CN" altLang="en-US" sz="2400"/>
              <a:t>孙中山等步出中国国民党第一次全国代表大会会场</a:t>
            </a:r>
            <a:endParaRPr lang="zh-CN" altLang="en-US" sz="2400"/>
          </a:p>
        </p:txBody>
      </p:sp>
    </p:spTree>
    <p:custDataLst>
      <p:tags r:id="rId7"/>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64870" y="1948815"/>
            <a:ext cx="10462260" cy="645160"/>
          </a:xfrm>
          <a:prstGeom prst="rect">
            <a:avLst/>
          </a:prstGeom>
          <a:noFill/>
        </p:spPr>
        <p:txBody>
          <a:bodyPr wrap="square" rtlCol="0">
            <a:spAutoFit/>
          </a:bodyPr>
          <a:p>
            <a:pPr algn="ctr"/>
            <a:r>
              <a:rPr lang="zh-CN" altLang="en-US" sz="3600" b="1">
                <a:solidFill>
                  <a:srgbClr val="C00000"/>
                </a:solidFill>
              </a:rPr>
              <a:t>联俄 联共 扶助农工</a:t>
            </a:r>
            <a:endParaRPr lang="zh-CN" altLang="en-US" sz="3600" b="1">
              <a:solidFill>
                <a:srgbClr val="C00000"/>
              </a:solidFill>
            </a:endParaRPr>
          </a:p>
        </p:txBody>
      </p:sp>
      <p:sp>
        <p:nvSpPr>
          <p:cNvPr id="3" name="文本框 2"/>
          <p:cNvSpPr txBox="1"/>
          <p:nvPr>
            <p:custDataLst>
              <p:tags r:id="rId2"/>
            </p:custDataLst>
          </p:nvPr>
        </p:nvSpPr>
        <p:spPr>
          <a:xfrm>
            <a:off x="1922780" y="3127375"/>
            <a:ext cx="8248015" cy="1198880"/>
          </a:xfrm>
          <a:prstGeom prst="rect">
            <a:avLst/>
          </a:prstGeom>
          <a:noFill/>
        </p:spPr>
        <p:txBody>
          <a:bodyPr wrap="square" rtlCol="0">
            <a:spAutoFit/>
          </a:bodyPr>
          <a:p>
            <a:pPr indent="457200" fontAlgn="auto">
              <a:lnSpc>
                <a:spcPct val="150000"/>
              </a:lnSpc>
            </a:pPr>
            <a:r>
              <a:rPr lang="zh-CN" altLang="en-US" sz="2400"/>
              <a:t>国民党一大实事上确立了联俄、联共、扶助农工的三大革命政策，</a:t>
            </a:r>
            <a:r>
              <a:rPr lang="zh-CN" altLang="en-US" sz="2400" b="1">
                <a:solidFill>
                  <a:srgbClr val="C00000"/>
                </a:solidFill>
              </a:rPr>
              <a:t>标志着第一次国共合作的正式形成。</a:t>
            </a:r>
            <a:endParaRPr lang="zh-CN" altLang="en-US" sz="2400" b="1">
              <a:solidFill>
                <a:srgbClr val="C00000"/>
              </a:solidFill>
            </a:endParaRPr>
          </a:p>
        </p:txBody>
      </p:sp>
    </p:spTree>
    <p:custDataLst>
      <p:tags r:id="rId3"/>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790575" y="1496695"/>
            <a:ext cx="5134610" cy="3408680"/>
          </a:xfrm>
          <a:prstGeom prst="rect">
            <a:avLst/>
          </a:prstGeom>
          <a:effectLst>
            <a:outerShdw blurRad="50800" dist="38100" dir="5400000" algn="t" rotWithShape="0">
              <a:prstClr val="black">
                <a:alpha val="40000"/>
              </a:prstClr>
            </a:outerShdw>
          </a:effectLst>
        </p:spPr>
      </p:pic>
      <p:pic>
        <p:nvPicPr>
          <p:cNvPr id="4" name="图片 3"/>
          <p:cNvPicPr>
            <a:picLocks noChangeAspect="1"/>
          </p:cNvPicPr>
          <p:nvPr>
            <p:custDataLst>
              <p:tags r:id="rId3"/>
            </p:custDataLst>
          </p:nvPr>
        </p:nvPicPr>
        <p:blipFill>
          <a:blip r:embed="rId4"/>
          <a:stretch>
            <a:fillRect/>
          </a:stretch>
        </p:blipFill>
        <p:spPr>
          <a:xfrm>
            <a:off x="6246495" y="1496695"/>
            <a:ext cx="5124450" cy="3416300"/>
          </a:xfrm>
          <a:prstGeom prst="rect">
            <a:avLst/>
          </a:prstGeom>
          <a:effectLst>
            <a:outerShdw blurRad="50800" dist="38100" dir="5400000" algn="t" rotWithShape="0">
              <a:prstClr val="black">
                <a:alpha val="40000"/>
              </a:prstClr>
            </a:outerShdw>
          </a:effectLst>
        </p:spPr>
      </p:pic>
      <p:sp>
        <p:nvSpPr>
          <p:cNvPr id="3" name="文本框 2"/>
          <p:cNvSpPr txBox="1"/>
          <p:nvPr>
            <p:custDataLst>
              <p:tags r:id="rId5"/>
            </p:custDataLst>
          </p:nvPr>
        </p:nvSpPr>
        <p:spPr>
          <a:xfrm>
            <a:off x="775970" y="5062220"/>
            <a:ext cx="5188585" cy="1198880"/>
          </a:xfrm>
          <a:prstGeom prst="rect">
            <a:avLst/>
          </a:prstGeom>
          <a:noFill/>
        </p:spPr>
        <p:txBody>
          <a:bodyPr wrap="square" rtlCol="0">
            <a:spAutoFit/>
          </a:bodyPr>
          <a:p>
            <a:pPr algn="ctr" fontAlgn="auto">
              <a:lnSpc>
                <a:spcPct val="150000"/>
              </a:lnSpc>
            </a:pPr>
            <a:r>
              <a:rPr lang="zh-CN" altLang="en-US" sz="2400"/>
              <a:t>学习苏俄建军经验</a:t>
            </a:r>
            <a:endParaRPr lang="zh-CN" altLang="en-US" sz="2400"/>
          </a:p>
          <a:p>
            <a:pPr algn="ctr" fontAlgn="auto">
              <a:lnSpc>
                <a:spcPct val="150000"/>
              </a:lnSpc>
            </a:pPr>
            <a:r>
              <a:rPr lang="zh-CN" altLang="en-US" sz="2400"/>
              <a:t>筹办陆军军官学校</a:t>
            </a:r>
            <a:endParaRPr lang="zh-CN" altLang="en-US" sz="2400"/>
          </a:p>
        </p:txBody>
      </p:sp>
      <p:sp>
        <p:nvSpPr>
          <p:cNvPr id="6" name="文本框 5"/>
          <p:cNvSpPr txBox="1"/>
          <p:nvPr>
            <p:custDataLst>
              <p:tags r:id="rId6"/>
            </p:custDataLst>
          </p:nvPr>
        </p:nvSpPr>
        <p:spPr>
          <a:xfrm>
            <a:off x="7190740" y="5166360"/>
            <a:ext cx="3840480" cy="1198880"/>
          </a:xfrm>
          <a:prstGeom prst="rect">
            <a:avLst/>
          </a:prstGeom>
          <a:noFill/>
        </p:spPr>
        <p:txBody>
          <a:bodyPr wrap="none" rtlCol="0" anchor="t">
            <a:spAutoFit/>
          </a:bodyPr>
          <a:p>
            <a:pPr algn="ctr" fontAlgn="auto">
              <a:lnSpc>
                <a:spcPct val="150000"/>
              </a:lnSpc>
            </a:pPr>
            <a:r>
              <a:rPr lang="zh-CN" altLang="en-US" sz="2400">
                <a:sym typeface="+mn-ea"/>
              </a:rPr>
              <a:t>孙中山率国民党党政军要员</a:t>
            </a:r>
            <a:endParaRPr lang="zh-CN" altLang="en-US" sz="2400">
              <a:sym typeface="+mn-ea"/>
            </a:endParaRPr>
          </a:p>
          <a:p>
            <a:pPr algn="ctr" fontAlgn="auto">
              <a:lnSpc>
                <a:spcPct val="150000"/>
              </a:lnSpc>
            </a:pPr>
            <a:r>
              <a:rPr lang="zh-CN" altLang="en-US" sz="2400">
                <a:sym typeface="+mn-ea"/>
              </a:rPr>
              <a:t>出席黄埔军校开学典礼</a:t>
            </a:r>
            <a:endParaRPr lang="zh-CN" altLang="en-US" sz="2400">
              <a:sym typeface="+mn-ea"/>
            </a:endParaRPr>
          </a:p>
        </p:txBody>
      </p:sp>
    </p:spTree>
    <p:custDataLst>
      <p:tags r:id="rId7"/>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2132965" y="1685290"/>
            <a:ext cx="5581015" cy="4084320"/>
          </a:xfrm>
          <a:prstGeom prst="rect">
            <a:avLst/>
          </a:prstGeom>
          <a:effectLst>
            <a:outerShdw blurRad="50800" dist="38100" dir="5400000" algn="t" rotWithShape="0">
              <a:prstClr val="black">
                <a:alpha val="40000"/>
              </a:prstClr>
            </a:outerShdw>
          </a:effectLst>
        </p:spPr>
      </p:pic>
      <p:sp>
        <p:nvSpPr>
          <p:cNvPr id="3" name="文本框 2"/>
          <p:cNvSpPr txBox="1"/>
          <p:nvPr>
            <p:custDataLst>
              <p:tags r:id="rId3"/>
            </p:custDataLst>
          </p:nvPr>
        </p:nvSpPr>
        <p:spPr>
          <a:xfrm>
            <a:off x="453390" y="758825"/>
            <a:ext cx="10784840" cy="645160"/>
          </a:xfrm>
          <a:prstGeom prst="rect">
            <a:avLst/>
          </a:prstGeom>
          <a:noFill/>
        </p:spPr>
        <p:txBody>
          <a:bodyPr wrap="square" rtlCol="0">
            <a:spAutoFit/>
          </a:bodyPr>
          <a:p>
            <a:pPr algn="ctr"/>
            <a:r>
              <a:rPr lang="zh-CN" altLang="en-US" sz="3600" b="1">
                <a:solidFill>
                  <a:srgbClr val="C00000"/>
                </a:solidFill>
              </a:rPr>
              <a:t>八一南昌起义：打响武装反抗国民党反动派的第一枪</a:t>
            </a:r>
            <a:endParaRPr lang="zh-CN" altLang="en-US" sz="3600" b="1">
              <a:solidFill>
                <a:srgbClr val="C00000"/>
              </a:solidFill>
            </a:endParaRPr>
          </a:p>
        </p:txBody>
      </p:sp>
      <p:sp>
        <p:nvSpPr>
          <p:cNvPr id="5" name="文本框 4"/>
          <p:cNvSpPr txBox="1"/>
          <p:nvPr>
            <p:custDataLst>
              <p:tags r:id="rId4"/>
            </p:custDataLst>
          </p:nvPr>
        </p:nvSpPr>
        <p:spPr>
          <a:xfrm>
            <a:off x="593090" y="5883910"/>
            <a:ext cx="11276330" cy="737235"/>
          </a:xfrm>
          <a:prstGeom prst="rect">
            <a:avLst/>
          </a:prstGeom>
          <a:noFill/>
        </p:spPr>
        <p:txBody>
          <a:bodyPr wrap="square" rtlCol="0">
            <a:spAutoFit/>
          </a:bodyPr>
          <a:p>
            <a:pPr indent="457200" fontAlgn="auto">
              <a:lnSpc>
                <a:spcPct val="150000"/>
              </a:lnSpc>
            </a:pPr>
            <a:r>
              <a:rPr lang="zh-CN" altLang="en-US" sz="2800" b="1">
                <a:solidFill>
                  <a:srgbClr val="0070C0"/>
                </a:solidFill>
              </a:rPr>
              <a:t>标志着</a:t>
            </a:r>
            <a:r>
              <a:rPr lang="zh-CN" altLang="en-US" sz="2400" b="1">
                <a:solidFill>
                  <a:srgbClr val="C00000"/>
                </a:solidFill>
              </a:rPr>
              <a:t>中国共产党独立地领导革命战争、创建人民军队和武装夺取政权的开始。</a:t>
            </a:r>
            <a:endParaRPr lang="zh-CN" altLang="en-US" sz="2400" b="1">
              <a:solidFill>
                <a:srgbClr val="C00000"/>
              </a:solidFill>
            </a:endParaRPr>
          </a:p>
        </p:txBody>
      </p:sp>
      <p:sp>
        <p:nvSpPr>
          <p:cNvPr id="7" name="文本框 6"/>
          <p:cNvSpPr txBox="1"/>
          <p:nvPr>
            <p:custDataLst>
              <p:tags r:id="rId5"/>
            </p:custDataLst>
          </p:nvPr>
        </p:nvSpPr>
        <p:spPr>
          <a:xfrm>
            <a:off x="8301355" y="3618865"/>
            <a:ext cx="2616200" cy="521970"/>
          </a:xfrm>
          <a:prstGeom prst="rect">
            <a:avLst/>
          </a:prstGeom>
          <a:noFill/>
        </p:spPr>
        <p:txBody>
          <a:bodyPr wrap="square" rtlCol="0">
            <a:spAutoFit/>
          </a:bodyPr>
          <a:p>
            <a:r>
              <a:rPr lang="en-US" altLang="zh-CN" sz="2800" b="1">
                <a:solidFill>
                  <a:srgbClr val="C00000"/>
                </a:solidFill>
                <a:latin typeface="+mn-ea"/>
                <a:cs typeface="+mn-ea"/>
              </a:rPr>
              <a:t>“</a:t>
            </a:r>
            <a:r>
              <a:rPr lang="zh-CN" altLang="en-US" sz="2800" b="1">
                <a:solidFill>
                  <a:srgbClr val="C00000"/>
                </a:solidFill>
                <a:latin typeface="+mn-ea"/>
                <a:cs typeface="+mn-ea"/>
              </a:rPr>
              <a:t>红带友</a:t>
            </a:r>
            <a:r>
              <a:rPr lang="en-US" altLang="zh-CN" sz="2800" b="1">
                <a:solidFill>
                  <a:srgbClr val="C00000"/>
                </a:solidFill>
                <a:latin typeface="+mn-ea"/>
                <a:cs typeface="+mn-ea"/>
              </a:rPr>
              <a:t>”</a:t>
            </a:r>
            <a:endParaRPr lang="en-US" altLang="zh-CN" sz="2800" b="1">
              <a:solidFill>
                <a:srgbClr val="C00000"/>
              </a:solidFill>
              <a:latin typeface="+mn-ea"/>
              <a:cs typeface="+mn-ea"/>
            </a:endParaRPr>
          </a:p>
        </p:txBody>
      </p:sp>
    </p:spTree>
    <p:custDataLst>
      <p:tags r:id="rId6"/>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custDataLst>
              <p:tags r:id="rId1"/>
            </p:custDataLst>
          </p:nvPr>
        </p:nvSpPr>
        <p:spPr>
          <a:xfrm>
            <a:off x="1319530" y="1491615"/>
            <a:ext cx="9552305" cy="2030095"/>
          </a:xfrm>
          <a:prstGeom prst="rect">
            <a:avLst/>
          </a:prstGeom>
          <a:noFill/>
          <a:ln w="9525">
            <a:noFill/>
          </a:ln>
        </p:spPr>
        <p:txBody>
          <a:bodyPr wrap="square">
            <a:spAutoFit/>
          </a:bodyPr>
          <a:p>
            <a:pPr indent="457200" fontAlgn="auto">
              <a:lnSpc>
                <a:spcPct val="150000"/>
              </a:lnSpc>
            </a:pPr>
            <a:r>
              <a:rPr lang="en-US" altLang="zh-CN" sz="2800" b="0">
                <a:solidFill>
                  <a:srgbClr val="0070C0"/>
                </a:solidFill>
                <a:latin typeface="+mn-ea"/>
                <a:cs typeface="+mn-ea"/>
              </a:rPr>
              <a:t>“</a:t>
            </a:r>
            <a:r>
              <a:rPr lang="zh-CN" sz="2800" b="0">
                <a:solidFill>
                  <a:srgbClr val="0070C0"/>
                </a:solidFill>
                <a:latin typeface="+mn-ea"/>
                <a:cs typeface="+mn-ea"/>
              </a:rPr>
              <a:t>以前我们骂中山专做军事运动，我们则恰恰相反，不做军事运动，专做民众运动，蒋，唐都是拿枪杆子起的，我们独不管</a:t>
            </a:r>
            <a:r>
              <a:rPr lang="en-US" altLang="zh-CN" sz="2800" b="0">
                <a:solidFill>
                  <a:srgbClr val="0070C0"/>
                </a:solidFill>
                <a:latin typeface="+mn-ea"/>
                <a:cs typeface="+mn-ea"/>
              </a:rPr>
              <a:t>”</a:t>
            </a:r>
            <a:endParaRPr lang="en-US" altLang="zh-CN" sz="2800" b="0">
              <a:solidFill>
                <a:srgbClr val="0070C0"/>
              </a:solidFill>
              <a:latin typeface="+mn-ea"/>
              <a:cs typeface="+mn-ea"/>
            </a:endParaRPr>
          </a:p>
        </p:txBody>
      </p:sp>
      <p:sp>
        <p:nvSpPr>
          <p:cNvPr id="2" name="文本框 1"/>
          <p:cNvSpPr txBox="1"/>
          <p:nvPr>
            <p:custDataLst>
              <p:tags r:id="rId2"/>
            </p:custDataLst>
          </p:nvPr>
        </p:nvSpPr>
        <p:spPr>
          <a:xfrm>
            <a:off x="631190" y="3648710"/>
            <a:ext cx="7423150" cy="1753235"/>
          </a:xfrm>
          <a:prstGeom prst="rect">
            <a:avLst/>
          </a:prstGeom>
          <a:noFill/>
        </p:spPr>
        <p:txBody>
          <a:bodyPr wrap="square" rtlCol="0" anchor="t">
            <a:spAutoFit/>
          </a:bodyPr>
          <a:p>
            <a:pPr fontAlgn="auto">
              <a:lnSpc>
                <a:spcPct val="150000"/>
              </a:lnSpc>
            </a:pPr>
            <a:r>
              <a:rPr lang="en-US" altLang="zh-CN" sz="3600" b="1">
                <a:solidFill>
                  <a:srgbClr val="C00000"/>
                </a:solidFill>
                <a:latin typeface="+mn-ea"/>
                <a:cs typeface="+mn-ea"/>
                <a:sym typeface="+mn-ea"/>
              </a:rPr>
              <a:t>“</a:t>
            </a:r>
            <a:r>
              <a:rPr lang="zh-CN" altLang="en-US" sz="3600" b="1">
                <a:solidFill>
                  <a:srgbClr val="C00000"/>
                </a:solidFill>
                <a:latin typeface="+mn-ea"/>
                <a:cs typeface="+mn-ea"/>
                <a:sym typeface="+mn-ea"/>
              </a:rPr>
              <a:t>以后要非常注意军事，须知政权是由枪杆子中取得的。</a:t>
            </a:r>
            <a:r>
              <a:rPr lang="en-US" altLang="zh-CN" sz="3600" b="1">
                <a:solidFill>
                  <a:srgbClr val="C00000"/>
                </a:solidFill>
                <a:latin typeface="+mn-ea"/>
                <a:cs typeface="+mn-ea"/>
                <a:sym typeface="+mn-ea"/>
              </a:rPr>
              <a:t>”</a:t>
            </a:r>
            <a:endParaRPr lang="en-US" altLang="zh-CN" sz="3600" b="1">
              <a:solidFill>
                <a:srgbClr val="C00000"/>
              </a:solidFill>
              <a:latin typeface="+mn-ea"/>
              <a:cs typeface="+mn-ea"/>
              <a:sym typeface="+mn-ea"/>
            </a:endParaRPr>
          </a:p>
        </p:txBody>
      </p:sp>
      <p:pic>
        <p:nvPicPr>
          <p:cNvPr id="3" name="图片 2"/>
          <p:cNvPicPr>
            <a:picLocks noChangeAspect="1"/>
          </p:cNvPicPr>
          <p:nvPr>
            <p:custDataLst>
              <p:tags r:id="rId3"/>
            </p:custDataLst>
          </p:nvPr>
        </p:nvPicPr>
        <p:blipFill>
          <a:blip r:embed="rId4"/>
          <a:stretch>
            <a:fillRect/>
          </a:stretch>
        </p:blipFill>
        <p:spPr>
          <a:xfrm>
            <a:off x="7943850" y="3648710"/>
            <a:ext cx="3642360" cy="2759075"/>
          </a:xfrm>
          <a:prstGeom prst="rect">
            <a:avLst/>
          </a:prstGeom>
        </p:spPr>
      </p:pic>
      <p:sp>
        <p:nvSpPr>
          <p:cNvPr id="4" name="文本框 3"/>
          <p:cNvSpPr txBox="1"/>
          <p:nvPr>
            <p:custDataLst>
              <p:tags r:id="rId5"/>
            </p:custDataLst>
          </p:nvPr>
        </p:nvSpPr>
        <p:spPr>
          <a:xfrm>
            <a:off x="351790" y="733425"/>
            <a:ext cx="10784840" cy="645160"/>
          </a:xfrm>
          <a:prstGeom prst="rect">
            <a:avLst/>
          </a:prstGeom>
          <a:noFill/>
        </p:spPr>
        <p:txBody>
          <a:bodyPr wrap="square" rtlCol="0">
            <a:spAutoFit/>
          </a:bodyPr>
          <a:p>
            <a:pPr algn="ctr"/>
            <a:r>
              <a:rPr lang="zh-CN" altLang="en-US" sz="3600" b="1">
                <a:solidFill>
                  <a:srgbClr val="C00000"/>
                </a:solidFill>
              </a:rPr>
              <a:t>八七会议</a:t>
            </a:r>
            <a:endParaRPr lang="zh-CN" altLang="en-US" sz="3600" b="1">
              <a:solidFill>
                <a:srgbClr val="C00000"/>
              </a:solidFill>
            </a:endParaRPr>
          </a:p>
        </p:txBody>
      </p:sp>
    </p:spTree>
    <p:custDataLst>
      <p:tags r:id="rId6"/>
    </p:custDataLst>
  </p:cSld>
  <p:clrMapOvr>
    <a:masterClrMapping/>
  </p:clrMapOvr>
</p:sld>
</file>

<file path=ppt/tags/tag1.xml><?xml version="1.0" encoding="utf-8"?>
<p:tagLst xmlns:p="http://schemas.openxmlformats.org/presentationml/2006/main">
  <p:tag name="KSO_WM_FULL_TEXT_BEAUTIFY_COPY_ID" val="2"/>
</p:tagLst>
</file>

<file path=ppt/tags/tag10.xml><?xml version="1.0" encoding="utf-8"?>
<p:tagLst xmlns:p="http://schemas.openxmlformats.org/presentationml/2006/main">
  <p:tag name="KSO_WM_FULL_TEXT_BEAUTIFY_COPY_ID" val="7"/>
</p:tagLst>
</file>

<file path=ppt/tags/tag100.xml><?xml version="1.0" encoding="utf-8"?>
<p:tagLst xmlns:p="http://schemas.openxmlformats.org/presentationml/2006/main">
  <p:tag name="KSO_WM_FULL_TEXT_BEAUTIFY_COPY_ID" val="3"/>
</p:tagLst>
</file>

<file path=ppt/tags/tag101.xml><?xml version="1.0" encoding="utf-8"?>
<p:tagLst xmlns:p="http://schemas.openxmlformats.org/presentationml/2006/main">
  <p:tag name="KSO_WM_FULL_TEXT_BEAUTIFY_COPY_ID" val="4"/>
</p:tagLst>
</file>

<file path=ppt/tags/tag102.xml><?xml version="1.0" encoding="utf-8"?>
<p:tagLst xmlns:p="http://schemas.openxmlformats.org/presentationml/2006/main">
  <p:tag name="KSO_WM_FULL_TEXT_BEAUTIFY_COPY_ID" val="5"/>
</p:tagLst>
</file>

<file path=ppt/tags/tag103.xml><?xml version="1.0" encoding="utf-8"?>
<p:tagLst xmlns:p="http://schemas.openxmlformats.org/presentationml/2006/main">
  <p:tag name="KSO_WM_FULL_TEXT_BEAUTIFY_COPY_ID" val="6"/>
</p:tagLst>
</file>

<file path=ppt/tags/tag104.xml><?xml version="1.0" encoding="utf-8"?>
<p:tagLst xmlns:p="http://schemas.openxmlformats.org/presentationml/2006/main">
  <p:tag name="KSO_WM_FULL_TEXT_BEAUTIFY_COPY_ID" val="7"/>
</p:tagLst>
</file>

<file path=ppt/tags/tag105.xml><?xml version="1.0" encoding="utf-8"?>
<p:tagLst xmlns:p="http://schemas.openxmlformats.org/presentationml/2006/main">
  <p:tag name="KSO_WM_FULL_TEXT_BEAUTIFY_COPY_ID" val="8"/>
</p:tagLst>
</file>

<file path=ppt/tags/tag106.xml><?xml version="1.0" encoding="utf-8"?>
<p:tagLst xmlns:p="http://schemas.openxmlformats.org/presentationml/2006/main">
  <p:tag name="KSO_WM_FULL_TEXT_BEAUTIFY_COPY_ID" val="9"/>
</p:tagLst>
</file>

<file path=ppt/tags/tag107.xml><?xml version="1.0" encoding="utf-8"?>
<p:tagLst xmlns:p="http://schemas.openxmlformats.org/presentationml/2006/main">
  <p:tag name="KSO_WM_FULL_TEXT_BEAUTIFY_COPY_ID" val="150996170"/>
</p:tagLst>
</file>

<file path=ppt/tags/tag108.xml><?xml version="1.0" encoding="utf-8"?>
<p:tagLst xmlns:p="http://schemas.openxmlformats.org/presentationml/2006/main">
  <p:tag name="KSO_WM_FULL_TEXT_BEAUTIFY_COPY_ID" val="2"/>
</p:tagLst>
</file>

<file path=ppt/tags/tag109.xml><?xml version="1.0" encoding="utf-8"?>
<p:tagLst xmlns:p="http://schemas.openxmlformats.org/presentationml/2006/main">
  <p:tag name="KSO_WM_FULL_TEXT_BEAUTIFY_COPY_ID" val="150995788"/>
</p:tagLst>
</file>

<file path=ppt/tags/tag11.xml><?xml version="1.0" encoding="utf-8"?>
<p:tagLst xmlns:p="http://schemas.openxmlformats.org/presentationml/2006/main">
  <p:tag name="KSO_WM_FULL_TEXT_BEAUTIFY_COPY_ID" val="9"/>
</p:tagLst>
</file>

<file path=ppt/tags/tag110.xml><?xml version="1.0" encoding="utf-8"?>
<p:tagLst xmlns:p="http://schemas.openxmlformats.org/presentationml/2006/main">
  <p:tag name="KSO_WM_FULL_TEXT_BEAUTIFY_COPY_ID" val="2"/>
</p:tagLst>
</file>

<file path=ppt/tags/tag111.xml><?xml version="1.0" encoding="utf-8"?>
<p:tagLst xmlns:p="http://schemas.openxmlformats.org/presentationml/2006/main">
  <p:tag name="KSO_WM_FULL_TEXT_BEAUTIFY_COPY_ID" val="3"/>
</p:tagLst>
</file>

<file path=ppt/tags/tag112.xml><?xml version="1.0" encoding="utf-8"?>
<p:tagLst xmlns:p="http://schemas.openxmlformats.org/presentationml/2006/main">
  <p:tag name="KSO_WM_FULL_TEXT_BEAUTIFY_COPY_ID" val="4"/>
</p:tagLst>
</file>

<file path=ppt/tags/tag113.xml><?xml version="1.0" encoding="utf-8"?>
<p:tagLst xmlns:p="http://schemas.openxmlformats.org/presentationml/2006/main">
  <p:tag name="KSO_WM_FULL_TEXT_BEAUTIFY_COPY_ID" val="150995503"/>
</p:tagLst>
</file>

<file path=ppt/tags/tag114.xml><?xml version="1.0" encoding="utf-8"?>
<p:tagLst xmlns:p="http://schemas.openxmlformats.org/presentationml/2006/main">
  <p:tag name="KSO_WM_FULL_TEXT_BEAUTIFY_COPY_ID" val="3"/>
</p:tagLst>
</file>

<file path=ppt/tags/tag115.xml><?xml version="1.0" encoding="utf-8"?>
<p:tagLst xmlns:p="http://schemas.openxmlformats.org/presentationml/2006/main">
  <p:tag name="KSO_WM_FULL_TEXT_BEAUTIFY_COPY_ID" val="4"/>
</p:tagLst>
</file>

<file path=ppt/tags/tag116.xml><?xml version="1.0" encoding="utf-8"?>
<p:tagLst xmlns:p="http://schemas.openxmlformats.org/presentationml/2006/main">
  <p:tag name="KSO_WM_FULL_TEXT_BEAUTIFY_COPY_ID" val="2"/>
</p:tagLst>
</file>

<file path=ppt/tags/tag117.xml><?xml version="1.0" encoding="utf-8"?>
<p:tagLst xmlns:p="http://schemas.openxmlformats.org/presentationml/2006/main">
  <p:tag name="KSO_WM_FULL_TEXT_BEAUTIFY_COPY_ID" val="150995307"/>
</p:tagLst>
</file>

<file path=ppt/tags/tag118.xml><?xml version="1.0" encoding="utf-8"?>
<p:tagLst xmlns:p="http://schemas.openxmlformats.org/presentationml/2006/main">
  <p:tag name="KSO_WM_FULL_TEXT_BEAUTIFY_COPY_ID" val="2"/>
</p:tagLst>
</file>

<file path=ppt/tags/tag119.xml><?xml version="1.0" encoding="utf-8"?>
<p:tagLst xmlns:p="http://schemas.openxmlformats.org/presentationml/2006/main">
  <p:tag name="KSO_WM_FULL_TEXT_BEAUTIFY_COPY_ID" val="3"/>
</p:tagLst>
</file>

<file path=ppt/tags/tag12.xml><?xml version="1.0" encoding="utf-8"?>
<p:tagLst xmlns:p="http://schemas.openxmlformats.org/presentationml/2006/main">
  <p:tag name="KSO_WM_FULL_TEXT_BEAUTIFY_COPY_ID" val="2"/>
</p:tagLst>
</file>

<file path=ppt/tags/tag120.xml><?xml version="1.0" encoding="utf-8"?>
<p:tagLst xmlns:p="http://schemas.openxmlformats.org/presentationml/2006/main">
  <p:tag name="KSO_WM_FULL_TEXT_BEAUTIFY_COPY_ID" val="4"/>
</p:tagLst>
</file>

<file path=ppt/tags/tag121.xml><?xml version="1.0" encoding="utf-8"?>
<p:tagLst xmlns:p="http://schemas.openxmlformats.org/presentationml/2006/main">
  <p:tag name="KSO_WM_FULL_TEXT_BEAUTIFY_COPY_ID" val="150995504"/>
</p:tagLst>
</file>

<file path=ppt/tags/tag122.xml><?xml version="1.0" encoding="utf-8"?>
<p:tagLst xmlns:p="http://schemas.openxmlformats.org/presentationml/2006/main">
  <p:tag name="KSO_WM_FULL_TEXT_BEAUTIFY_COPY_ID" val="72710"/>
</p:tagLst>
</file>

<file path=ppt/tags/tag123.xml><?xml version="1.0" encoding="utf-8"?>
<p:tagLst xmlns:p="http://schemas.openxmlformats.org/presentationml/2006/main">
  <p:tag name="KSO_WM_FULL_TEXT_BEAUTIFY_COPY_ID" val="72712"/>
</p:tagLst>
</file>

<file path=ppt/tags/tag124.xml><?xml version="1.0" encoding="utf-8"?>
<p:tagLst xmlns:p="http://schemas.openxmlformats.org/presentationml/2006/main">
  <p:tag name="KSO_WM_FULL_TEXT_BEAUTIFY_COPY_ID" val="3"/>
</p:tagLst>
</file>

<file path=ppt/tags/tag125.xml><?xml version="1.0" encoding="utf-8"?>
<p:tagLst xmlns:p="http://schemas.openxmlformats.org/presentationml/2006/main">
  <p:tag name="KSO_WM_FULL_TEXT_BEAUTIFY_COPY_ID" val="2"/>
</p:tagLst>
</file>

<file path=ppt/tags/tag126.xml><?xml version="1.0" encoding="utf-8"?>
<p:tagLst xmlns:p="http://schemas.openxmlformats.org/presentationml/2006/main">
  <p:tag name="KSO_WM_FULL_TEXT_BEAUTIFY_COPY_ID" val="4"/>
</p:tagLst>
</file>

<file path=ppt/tags/tag127.xml><?xml version="1.0" encoding="utf-8"?>
<p:tagLst xmlns:p="http://schemas.openxmlformats.org/presentationml/2006/main">
  <p:tag name="KSO_WM_FULL_TEXT_BEAUTIFY_COPY_ID" val="150996592"/>
</p:tagLst>
</file>

<file path=ppt/tags/tag128.xml><?xml version="1.0" encoding="utf-8"?>
<p:tagLst xmlns:p="http://schemas.openxmlformats.org/presentationml/2006/main">
  <p:tag name="KSO_WM_FULL_TEXT_BEAUTIFY_COPY_ID" val="2"/>
</p:tagLst>
</file>

<file path=ppt/tags/tag129.xml><?xml version="1.0" encoding="utf-8"?>
<p:tagLst xmlns:p="http://schemas.openxmlformats.org/presentationml/2006/main">
  <p:tag name="KSO_WM_FULL_TEXT_BEAUTIFY_COPY_ID" val="3"/>
</p:tagLst>
</file>

<file path=ppt/tags/tag13.xml><?xml version="1.0" encoding="utf-8"?>
<p:tagLst xmlns:p="http://schemas.openxmlformats.org/presentationml/2006/main">
  <p:tag name="KSO_WM_FULL_TEXT_BEAUTIFY_COPY_ID" val="150995281"/>
</p:tagLst>
</file>

<file path=ppt/tags/tag130.xml><?xml version="1.0" encoding="utf-8"?>
<p:tagLst xmlns:p="http://schemas.openxmlformats.org/presentationml/2006/main">
  <p:tag name="KSO_WM_FULL_TEXT_BEAUTIFY_COPY_ID" val="150995312"/>
</p:tagLst>
</file>

<file path=ppt/tags/tag131.xml><?xml version="1.0" encoding="utf-8"?>
<p:tagLst xmlns:p="http://schemas.openxmlformats.org/presentationml/2006/main">
  <p:tag name="KSO_WM_FULL_TEXT_BEAUTIFY_COPY_ID" val="2"/>
</p:tagLst>
</file>

<file path=ppt/tags/tag132.xml><?xml version="1.0" encoding="utf-8"?>
<p:tagLst xmlns:p="http://schemas.openxmlformats.org/presentationml/2006/main">
  <p:tag name="KSO_WM_FULL_TEXT_BEAUTIFY_COPY_ID" val="4"/>
</p:tagLst>
</file>

<file path=ppt/tags/tag133.xml><?xml version="1.0" encoding="utf-8"?>
<p:tagLst xmlns:p="http://schemas.openxmlformats.org/presentationml/2006/main">
  <p:tag name="KSO_WM_FULL_TEXT_BEAUTIFY_COPY_ID" val="150995313"/>
</p:tagLst>
</file>

<file path=ppt/tags/tag134.xml><?xml version="1.0" encoding="utf-8"?>
<p:tagLst xmlns:p="http://schemas.openxmlformats.org/presentationml/2006/main">
  <p:tag name="KSO_WM_FULL_TEXT_BEAUTIFY_COPY_ID" val="2"/>
</p:tagLst>
</file>

<file path=ppt/tags/tag135.xml><?xml version="1.0" encoding="utf-8"?>
<p:tagLst xmlns:p="http://schemas.openxmlformats.org/presentationml/2006/main">
  <p:tag name="KSO_WM_FULL_TEXT_BEAUTIFY_COPY_ID" val="3"/>
</p:tagLst>
</file>

<file path=ppt/tags/tag136.xml><?xml version="1.0" encoding="utf-8"?>
<p:tagLst xmlns:p="http://schemas.openxmlformats.org/presentationml/2006/main">
  <p:tag name="KSO_WM_FULL_TEXT_BEAUTIFY_COPY_ID" val="4"/>
</p:tagLst>
</file>

<file path=ppt/tags/tag137.xml><?xml version="1.0" encoding="utf-8"?>
<p:tagLst xmlns:p="http://schemas.openxmlformats.org/presentationml/2006/main">
  <p:tag name="KSO_WM_FULL_TEXT_BEAUTIFY_COPY_ID" val="150995536"/>
</p:tagLst>
</file>

<file path=ppt/tags/tag138.xml><?xml version="1.0" encoding="utf-8"?>
<p:tagLst xmlns:p="http://schemas.openxmlformats.org/presentationml/2006/main">
  <p:tag name="KSO_WM_FULL_TEXT_BEAUTIFY_COPY_ID" val="2"/>
</p:tagLst>
</file>

<file path=ppt/tags/tag139.xml><?xml version="1.0" encoding="utf-8"?>
<p:tagLst xmlns:p="http://schemas.openxmlformats.org/presentationml/2006/main">
  <p:tag name="KSO_WM_FULL_TEXT_BEAUTIFY_COPY_ID" val="3"/>
</p:tagLst>
</file>

<file path=ppt/tags/tag14.xml><?xml version="1.0" encoding="utf-8"?>
<p:tagLst xmlns:p="http://schemas.openxmlformats.org/presentationml/2006/main">
  <p:tag name="KSO_WM_FULL_TEXT_BEAUTIFY_COPY_ID" val="2"/>
</p:tagLst>
</file>

<file path=ppt/tags/tag140.xml><?xml version="1.0" encoding="utf-8"?>
<p:tagLst xmlns:p="http://schemas.openxmlformats.org/presentationml/2006/main">
  <p:tag name="KSO_WM_FULL_TEXT_BEAUTIFY_COPY_ID" val="150995314"/>
</p:tagLst>
</file>

<file path=ppt/tags/tag141.xml><?xml version="1.0" encoding="utf-8"?>
<p:tagLst xmlns:p="http://schemas.openxmlformats.org/presentationml/2006/main">
  <p:tag name="KSO_WM_FULL_TEXT_BEAUTIFY_COPY_ID" val="2"/>
</p:tagLst>
</file>

<file path=ppt/tags/tag142.xml><?xml version="1.0" encoding="utf-8"?>
<p:tagLst xmlns:p="http://schemas.openxmlformats.org/presentationml/2006/main">
  <p:tag name="KSO_WM_FULL_TEXT_BEAUTIFY_COPY_ID" val="3"/>
</p:tagLst>
</file>

<file path=ppt/tags/tag143.xml><?xml version="1.0" encoding="utf-8"?>
<p:tagLst xmlns:p="http://schemas.openxmlformats.org/presentationml/2006/main">
  <p:tag name="KSO_WM_FULL_TEXT_BEAUTIFY_COPY_ID" val="4"/>
</p:tagLst>
</file>

<file path=ppt/tags/tag144.xml><?xml version="1.0" encoding="utf-8"?>
<p:tagLst xmlns:p="http://schemas.openxmlformats.org/presentationml/2006/main">
  <p:tag name="KSO_WM_FULL_TEXT_BEAUTIFY_COPY_ID" val="150995315"/>
</p:tagLst>
</file>

<file path=ppt/tags/tag145.xml><?xml version="1.0" encoding="utf-8"?>
<p:tagLst xmlns:p="http://schemas.openxmlformats.org/presentationml/2006/main">
  <p:tag name="KSO_WM_FULL_TEXT_BEAUTIFY_COPY_ID" val="78850"/>
</p:tagLst>
</file>

<file path=ppt/tags/tag146.xml><?xml version="1.0" encoding="utf-8"?>
<p:tagLst xmlns:p="http://schemas.openxmlformats.org/presentationml/2006/main">
  <p:tag name="KSO_WM_FULL_TEXT_BEAUTIFY_COPY_ID" val="3"/>
</p:tagLst>
</file>

<file path=ppt/tags/tag147.xml><?xml version="1.0" encoding="utf-8"?>
<p:tagLst xmlns:p="http://schemas.openxmlformats.org/presentationml/2006/main">
  <p:tag name="KSO_WM_FULL_TEXT_BEAUTIFY_COPY_ID" val="150995316"/>
</p:tagLst>
</file>

<file path=ppt/tags/tag148.xml><?xml version="1.0" encoding="utf-8"?>
<p:tagLst xmlns:p="http://schemas.openxmlformats.org/presentationml/2006/main">
  <p:tag name="KSO_WM_FULL_TEXT_BEAUTIFY_COPY_ID" val="2"/>
</p:tagLst>
</file>

<file path=ppt/tags/tag149.xml><?xml version="1.0" encoding="utf-8"?>
<p:tagLst xmlns:p="http://schemas.openxmlformats.org/presentationml/2006/main">
  <p:tag name="KSO_WM_FULL_TEXT_BEAUTIFY_COPY_ID" val="78850"/>
</p:tagLst>
</file>

<file path=ppt/tags/tag15.xml><?xml version="1.0" encoding="utf-8"?>
<p:tagLst xmlns:p="http://schemas.openxmlformats.org/presentationml/2006/main">
  <p:tag name="KSO_WM_FULL_TEXT_BEAUTIFY_COPY_ID" val="3"/>
</p:tagLst>
</file>

<file path=ppt/tags/tag150.xml><?xml version="1.0" encoding="utf-8"?>
<p:tagLst xmlns:p="http://schemas.openxmlformats.org/presentationml/2006/main">
  <p:tag name="KSO_WM_FULL_TEXT_BEAUTIFY_COPY_ID" val="3"/>
</p:tagLst>
</file>

<file path=ppt/tags/tag151.xml><?xml version="1.0" encoding="utf-8"?>
<p:tagLst xmlns:p="http://schemas.openxmlformats.org/presentationml/2006/main">
  <p:tag name="KSO_WM_FULL_TEXT_BEAUTIFY_COPY_ID" val="150995548"/>
</p:tagLst>
</file>

<file path=ppt/tags/tag152.xml><?xml version="1.0" encoding="utf-8"?>
<p:tagLst xmlns:p="http://schemas.openxmlformats.org/presentationml/2006/main">
  <p:tag name="KSO_WM_FULL_TEXT_BEAUTIFY_COPY_ID" val="79874"/>
</p:tagLst>
</file>

<file path=ppt/tags/tag153.xml><?xml version="1.0" encoding="utf-8"?>
<p:tagLst xmlns:p="http://schemas.openxmlformats.org/presentationml/2006/main">
  <p:tag name="KSO_WM_FULL_TEXT_BEAUTIFY_COPY_ID" val="2"/>
</p:tagLst>
</file>

<file path=ppt/tags/tag154.xml><?xml version="1.0" encoding="utf-8"?>
<p:tagLst xmlns:p="http://schemas.openxmlformats.org/presentationml/2006/main">
  <p:tag name="KSO_WM_FULL_TEXT_BEAUTIFY_COPY_ID" val="150995317"/>
</p:tagLst>
</file>

<file path=ppt/tags/tag155.xml><?xml version="1.0" encoding="utf-8"?>
<p:tagLst xmlns:p="http://schemas.openxmlformats.org/presentationml/2006/main">
  <p:tag name="KSO_WM_FULL_TEXT_BEAUTIFY_COPY_ID" val="2"/>
</p:tagLst>
</file>

<file path=ppt/tags/tag156.xml><?xml version="1.0" encoding="utf-8"?>
<p:tagLst xmlns:p="http://schemas.openxmlformats.org/presentationml/2006/main">
  <p:tag name="KSO_WM_FULL_TEXT_BEAUTIFY_COPY_ID" val="81922"/>
</p:tagLst>
</file>

<file path=ppt/tags/tag157.xml><?xml version="1.0" encoding="utf-8"?>
<p:tagLst xmlns:p="http://schemas.openxmlformats.org/presentationml/2006/main">
  <p:tag name="KSO_WM_FULL_TEXT_BEAUTIFY_COPY_ID" val="150995318"/>
</p:tagLst>
</file>

<file path=ppt/tags/tag158.xml><?xml version="1.0" encoding="utf-8"?>
<p:tagLst xmlns:p="http://schemas.openxmlformats.org/presentationml/2006/main">
  <p:tag name="KSO_WM_FULL_TEXT_BEAUTIFY_COPY_ID" val="3"/>
</p:tagLst>
</file>

<file path=ppt/tags/tag159.xml><?xml version="1.0" encoding="utf-8"?>
<p:tagLst xmlns:p="http://schemas.openxmlformats.org/presentationml/2006/main">
  <p:tag name="KSO_WM_FULL_TEXT_BEAUTIFY_COPY_ID" val="2"/>
</p:tagLst>
</file>

<file path=ppt/tags/tag16.xml><?xml version="1.0" encoding="utf-8"?>
<p:tagLst xmlns:p="http://schemas.openxmlformats.org/presentationml/2006/main">
  <p:tag name="KSO_WM_FULL_TEXT_BEAUTIFY_COPY_ID" val="4"/>
</p:tagLst>
</file>

<file path=ppt/tags/tag160.xml><?xml version="1.0" encoding="utf-8"?>
<p:tagLst xmlns:p="http://schemas.openxmlformats.org/presentationml/2006/main">
  <p:tag name="KSO_WM_FULL_TEXT_BEAUTIFY_COPY_ID" val="150995319"/>
</p:tagLst>
</file>

<file path=ppt/tags/tag161.xml><?xml version="1.0" encoding="utf-8"?>
<p:tagLst xmlns:p="http://schemas.openxmlformats.org/presentationml/2006/main">
  <p:tag name="KSO_WM_FULL_TEXT_BEAUTIFY_COPY_ID" val="2"/>
</p:tagLst>
</file>

<file path=ppt/tags/tag162.xml><?xml version="1.0" encoding="utf-8"?>
<p:tagLst xmlns:p="http://schemas.openxmlformats.org/presentationml/2006/main">
  <p:tag name="KSO_WM_FULL_TEXT_BEAUTIFY_COPY_ID" val="150995553"/>
</p:tagLst>
</file>

<file path=ppt/tags/tag163.xml><?xml version="1.0" encoding="utf-8"?>
<p:tagLst xmlns:p="http://schemas.openxmlformats.org/presentationml/2006/main">
  <p:tag name="KSO_WM_FULL_TEXT_BEAUTIFY_COPY_ID" val="2"/>
</p:tagLst>
</file>

<file path=ppt/tags/tag164.xml><?xml version="1.0" encoding="utf-8"?>
<p:tagLst xmlns:p="http://schemas.openxmlformats.org/presentationml/2006/main">
  <p:tag name="KSO_WM_FULL_TEXT_BEAUTIFY_COPY_ID" val="150995272"/>
</p:tagLst>
</file>

<file path=ppt/tags/tag17.xml><?xml version="1.0" encoding="utf-8"?>
<p:tagLst xmlns:p="http://schemas.openxmlformats.org/presentationml/2006/main">
  <p:tag name="KSO_WM_FULL_TEXT_BEAUTIFY_COPY_ID" val="5"/>
</p:tagLst>
</file>

<file path=ppt/tags/tag18.xml><?xml version="1.0" encoding="utf-8"?>
<p:tagLst xmlns:p="http://schemas.openxmlformats.org/presentationml/2006/main">
  <p:tag name="KSO_WM_FULL_TEXT_BEAUTIFY_COPY_ID" val="6"/>
</p:tagLst>
</file>

<file path=ppt/tags/tag19.xml><?xml version="1.0" encoding="utf-8"?>
<p:tagLst xmlns:p="http://schemas.openxmlformats.org/presentationml/2006/main">
  <p:tag name="KSO_WM_FULL_TEXT_BEAUTIFY_COPY_ID" val="150995332"/>
</p:tagLst>
</file>

<file path=ppt/tags/tag2.xml><?xml version="1.0" encoding="utf-8"?>
<p:tagLst xmlns:p="http://schemas.openxmlformats.org/presentationml/2006/main">
  <p:tag name="KSO_WM_FULL_TEXT_BEAUTIFY_COPY_ID" val="3"/>
</p:tagLst>
</file>

<file path=ppt/tags/tag20.xml><?xml version="1.0" encoding="utf-8"?>
<p:tagLst xmlns:p="http://schemas.openxmlformats.org/presentationml/2006/main">
  <p:tag name="KSO_WM_FULL_TEXT_BEAUTIFY_COPY_ID" val="2"/>
</p:tagLst>
</file>

<file path=ppt/tags/tag21.xml><?xml version="1.0" encoding="utf-8"?>
<p:tagLst xmlns:p="http://schemas.openxmlformats.org/presentationml/2006/main">
  <p:tag name="KSO_WM_FULL_TEXT_BEAUTIFY_COPY_ID" val="3"/>
</p:tagLst>
</file>

<file path=ppt/tags/tag22.xml><?xml version="1.0" encoding="utf-8"?>
<p:tagLst xmlns:p="http://schemas.openxmlformats.org/presentationml/2006/main">
  <p:tag name="KSO_WM_FULL_TEXT_BEAUTIFY_COPY_ID" val="4"/>
</p:tagLst>
</file>

<file path=ppt/tags/tag23.xml><?xml version="1.0" encoding="utf-8"?>
<p:tagLst xmlns:p="http://schemas.openxmlformats.org/presentationml/2006/main">
  <p:tag name="KSO_WM_FULL_TEXT_BEAUTIFY_COPY_ID" val="5"/>
</p:tagLst>
</file>

<file path=ppt/tags/tag24.xml><?xml version="1.0" encoding="utf-8"?>
<p:tagLst xmlns:p="http://schemas.openxmlformats.org/presentationml/2006/main">
  <p:tag name="KSO_WM_FULL_TEXT_BEAUTIFY_COPY_ID" val="6"/>
</p:tagLst>
</file>

<file path=ppt/tags/tag25.xml><?xml version="1.0" encoding="utf-8"?>
<p:tagLst xmlns:p="http://schemas.openxmlformats.org/presentationml/2006/main">
  <p:tag name="KSO_WM_FULL_TEXT_BEAUTIFY_COPY_ID" val="150995333"/>
</p:tagLst>
</file>

<file path=ppt/tags/tag26.xml><?xml version="1.0" encoding="utf-8"?>
<p:tagLst xmlns:p="http://schemas.openxmlformats.org/presentationml/2006/main">
  <p:tag name="KSO_WM_FULL_TEXT_BEAUTIFY_COPY_ID" val="2"/>
</p:tagLst>
</file>

<file path=ppt/tags/tag27.xml><?xml version="1.0" encoding="utf-8"?>
<p:tagLst xmlns:p="http://schemas.openxmlformats.org/presentationml/2006/main">
  <p:tag name="KSO_WM_FULL_TEXT_BEAUTIFY_COPY_ID" val="3"/>
</p:tagLst>
</file>

<file path=ppt/tags/tag28.xml><?xml version="1.0" encoding="utf-8"?>
<p:tagLst xmlns:p="http://schemas.openxmlformats.org/presentationml/2006/main">
  <p:tag name="KSO_WM_FULL_TEXT_BEAUTIFY_COPY_ID" val="150995289"/>
</p:tagLst>
</file>

<file path=ppt/tags/tag29.xml><?xml version="1.0" encoding="utf-8"?>
<p:tagLst xmlns:p="http://schemas.openxmlformats.org/presentationml/2006/main">
  <p:tag name="KSO_WM_FULL_TEXT_BEAUTIFY_COPY_ID" val="5"/>
</p:tagLst>
</file>

<file path=ppt/tags/tag3.xml><?xml version="1.0" encoding="utf-8"?>
<p:tagLst xmlns:p="http://schemas.openxmlformats.org/presentationml/2006/main">
  <p:tag name="KSO_WM_FULL_TEXT_BEAUTIFY_COPY_ID" val="150995270"/>
</p:tagLst>
</file>

<file path=ppt/tags/tag30.xml><?xml version="1.0" encoding="utf-8"?>
<p:tagLst xmlns:p="http://schemas.openxmlformats.org/presentationml/2006/main">
  <p:tag name="KSO_WM_FULL_TEXT_BEAUTIFY_COPY_ID" val="4"/>
</p:tagLst>
</file>

<file path=ppt/tags/tag31.xml><?xml version="1.0" encoding="utf-8"?>
<p:tagLst xmlns:p="http://schemas.openxmlformats.org/presentationml/2006/main">
  <p:tag name="KSO_WM_FULL_TEXT_BEAUTIFY_COPY_ID" val="3"/>
</p:tagLst>
</file>

<file path=ppt/tags/tag32.xml><?xml version="1.0" encoding="utf-8"?>
<p:tagLst xmlns:p="http://schemas.openxmlformats.org/presentationml/2006/main">
  <p:tag name="KSO_WM_FULL_TEXT_BEAUTIFY_COPY_ID" val="6"/>
</p:tagLst>
</file>

<file path=ppt/tags/tag33.xml><?xml version="1.0" encoding="utf-8"?>
<p:tagLst xmlns:p="http://schemas.openxmlformats.org/presentationml/2006/main">
  <p:tag name="KSO_WM_FULL_TEXT_BEAUTIFY_COPY_ID" val="150995290"/>
</p:tagLst>
</file>

<file path=ppt/tags/tag34.xml><?xml version="1.0" encoding="utf-8"?>
<p:tagLst xmlns:p="http://schemas.openxmlformats.org/presentationml/2006/main">
  <p:tag name="KSO_WM_FULL_TEXT_BEAUTIFY_COPY_ID" val="2"/>
</p:tagLst>
</file>

<file path=ppt/tags/tag35.xml><?xml version="1.0" encoding="utf-8"?>
<p:tagLst xmlns:p="http://schemas.openxmlformats.org/presentationml/2006/main">
  <p:tag name="KSO_WM_FULL_TEXT_BEAUTIFY_COPY_ID" val="3"/>
</p:tagLst>
</file>

<file path=ppt/tags/tag36.xml><?xml version="1.0" encoding="utf-8"?>
<p:tagLst xmlns:p="http://schemas.openxmlformats.org/presentationml/2006/main">
  <p:tag name="KSO_WM_FULL_TEXT_BEAUTIFY_COPY_ID" val="5"/>
</p:tagLst>
</file>

<file path=ppt/tags/tag37.xml><?xml version="1.0" encoding="utf-8"?>
<p:tagLst xmlns:p="http://schemas.openxmlformats.org/presentationml/2006/main">
  <p:tag name="KSO_WM_FULL_TEXT_BEAUTIFY_COPY_ID" val="7"/>
</p:tagLst>
</file>

<file path=ppt/tags/tag38.xml><?xml version="1.0" encoding="utf-8"?>
<p:tagLst xmlns:p="http://schemas.openxmlformats.org/presentationml/2006/main">
  <p:tag name="KSO_WM_FULL_TEXT_BEAUTIFY_COPY_ID" val="150995292"/>
</p:tagLst>
</file>

<file path=ppt/tags/tag39.xml><?xml version="1.0" encoding="utf-8"?>
<p:tagLst xmlns:p="http://schemas.openxmlformats.org/presentationml/2006/main">
  <p:tag name="KSO_WM_FULL_TEXT_BEAUTIFY_COPY_ID" val="100"/>
</p:tagLst>
</file>

<file path=ppt/tags/tag4.xml><?xml version="1.0" encoding="utf-8"?>
<p:tagLst xmlns:p="http://schemas.openxmlformats.org/presentationml/2006/main">
  <p:tag name="KSO_WM_FULL_TEXT_BEAUTIFY_COPY_ID" val="2"/>
</p:tagLst>
</file>

<file path=ppt/tags/tag40.xml><?xml version="1.0" encoding="utf-8"?>
<p:tagLst xmlns:p="http://schemas.openxmlformats.org/presentationml/2006/main">
  <p:tag name="KSO_WM_FULL_TEXT_BEAUTIFY_COPY_ID" val="2"/>
</p:tagLst>
</file>

<file path=ppt/tags/tag41.xml><?xml version="1.0" encoding="utf-8"?>
<p:tagLst xmlns:p="http://schemas.openxmlformats.org/presentationml/2006/main">
  <p:tag name="KSO_WM_FULL_TEXT_BEAUTIFY_COPY_ID" val="3"/>
</p:tagLst>
</file>

<file path=ppt/tags/tag42.xml><?xml version="1.0" encoding="utf-8"?>
<p:tagLst xmlns:p="http://schemas.openxmlformats.org/presentationml/2006/main">
  <p:tag name="KSO_WM_FULL_TEXT_BEAUTIFY_COPY_ID" val="4"/>
</p:tagLst>
</file>

<file path=ppt/tags/tag43.xml><?xml version="1.0" encoding="utf-8"?>
<p:tagLst xmlns:p="http://schemas.openxmlformats.org/presentationml/2006/main">
  <p:tag name="KSO_WM_FULL_TEXT_BEAUTIFY_COPY_ID" val="150995334"/>
</p:tagLst>
</file>

<file path=ppt/tags/tag44.xml><?xml version="1.0" encoding="utf-8"?>
<p:tagLst xmlns:p="http://schemas.openxmlformats.org/presentationml/2006/main">
  <p:tag name="KSO_WM_FULL_TEXT_BEAUTIFY_COPY_ID" val="3"/>
</p:tagLst>
</file>

<file path=ppt/tags/tag45.xml><?xml version="1.0" encoding="utf-8"?>
<p:tagLst xmlns:p="http://schemas.openxmlformats.org/presentationml/2006/main">
  <p:tag name="KSO_WM_FULL_TEXT_BEAUTIFY_COPY_ID" val="4"/>
</p:tagLst>
</file>

<file path=ppt/tags/tag46.xml><?xml version="1.0" encoding="utf-8"?>
<p:tagLst xmlns:p="http://schemas.openxmlformats.org/presentationml/2006/main">
  <p:tag name="KSO_WM_FULL_TEXT_BEAUTIFY_COPY_ID" val="5"/>
</p:tagLst>
</file>

<file path=ppt/tags/tag47.xml><?xml version="1.0" encoding="utf-8"?>
<p:tagLst xmlns:p="http://schemas.openxmlformats.org/presentationml/2006/main">
  <p:tag name="KSO_WM_FULL_TEXT_BEAUTIFY_COPY_ID" val="150995293"/>
</p:tagLst>
</file>

<file path=ppt/tags/tag48.xml><?xml version="1.0" encoding="utf-8"?>
<p:tagLst xmlns:p="http://schemas.openxmlformats.org/presentationml/2006/main">
  <p:tag name="KSO_WM_FULL_TEXT_BEAUTIFY_COPY_ID" val="3"/>
</p:tagLst>
</file>

<file path=ppt/tags/tag49.xml><?xml version="1.0" encoding="utf-8"?>
<p:tagLst xmlns:p="http://schemas.openxmlformats.org/presentationml/2006/main">
  <p:tag name="KSO_WM_FULL_TEXT_BEAUTIFY_COPY_ID" val="2"/>
</p:tagLst>
</file>

<file path=ppt/tags/tag5.xml><?xml version="1.0" encoding="utf-8"?>
<p:tagLst xmlns:p="http://schemas.openxmlformats.org/presentationml/2006/main">
  <p:tag name="KSO_WM_FULL_TEXT_BEAUTIFY_COPY_ID" val="150995549"/>
</p:tagLst>
</file>

<file path=ppt/tags/tag50.xml><?xml version="1.0" encoding="utf-8"?>
<p:tagLst xmlns:p="http://schemas.openxmlformats.org/presentationml/2006/main">
  <p:tag name="KSO_WM_FULL_TEXT_BEAUTIFY_COPY_ID" val="5"/>
</p:tagLst>
</file>

<file path=ppt/tags/tag51.xml><?xml version="1.0" encoding="utf-8"?>
<p:tagLst xmlns:p="http://schemas.openxmlformats.org/presentationml/2006/main">
  <p:tag name="KSO_WM_FULL_TEXT_BEAUTIFY_COPY_ID" val="150995295"/>
</p:tagLst>
</file>

<file path=ppt/tags/tag52.xml><?xml version="1.0" encoding="utf-8"?>
<p:tagLst xmlns:p="http://schemas.openxmlformats.org/presentationml/2006/main">
  <p:tag name="KSO_WM_FULL_TEXT_BEAUTIFY_COPY_ID" val="2"/>
</p:tagLst>
</file>

<file path=ppt/tags/tag53.xml><?xml version="1.0" encoding="utf-8"?>
<p:tagLst xmlns:p="http://schemas.openxmlformats.org/presentationml/2006/main">
  <p:tag name="KSO_WM_FULL_TEXT_BEAUTIFY_COPY_ID" val="3"/>
</p:tagLst>
</file>

<file path=ppt/tags/tag54.xml><?xml version="1.0" encoding="utf-8"?>
<p:tagLst xmlns:p="http://schemas.openxmlformats.org/presentationml/2006/main">
  <p:tag name="KSO_WM_FULL_TEXT_BEAUTIFY_COPY_ID" val="4"/>
</p:tagLst>
</file>

<file path=ppt/tags/tag55.xml><?xml version="1.0" encoding="utf-8"?>
<p:tagLst xmlns:p="http://schemas.openxmlformats.org/presentationml/2006/main">
  <p:tag name="KSO_WM_FULL_TEXT_BEAUTIFY_COPY_ID" val="150995298"/>
</p:tagLst>
</file>

<file path=ppt/tags/tag56.xml><?xml version="1.0" encoding="utf-8"?>
<p:tagLst xmlns:p="http://schemas.openxmlformats.org/presentationml/2006/main">
  <p:tag name="KSO_WM_FULL_TEXT_BEAUTIFY_COPY_ID" val="3"/>
</p:tagLst>
</file>

<file path=ppt/tags/tag57.xml><?xml version="1.0" encoding="utf-8"?>
<p:tagLst xmlns:p="http://schemas.openxmlformats.org/presentationml/2006/main">
  <p:tag name="KSO_WM_FULL_TEXT_BEAUTIFY_COPY_ID" val="2"/>
</p:tagLst>
</file>

<file path=ppt/tags/tag58.xml><?xml version="1.0" encoding="utf-8"?>
<p:tagLst xmlns:p="http://schemas.openxmlformats.org/presentationml/2006/main">
  <p:tag name="KSO_WM_UNIT_PLACING_PICTURE_USER_VIEWPORT" val="{&quot;height&quot;:3570,&quot;width&quot;:6000}"/>
  <p:tag name="KSO_WM_FULL_TEXT_BEAUTIFY_COPY_ID" val="4"/>
</p:tagLst>
</file>

<file path=ppt/tags/tag59.xml><?xml version="1.0" encoding="utf-8"?>
<p:tagLst xmlns:p="http://schemas.openxmlformats.org/presentationml/2006/main">
  <p:tag name="KSO_WM_FULL_TEXT_BEAUTIFY_COPY_ID" val="150995301"/>
</p:tagLst>
</file>

<file path=ppt/tags/tag6.xml><?xml version="1.0" encoding="utf-8"?>
<p:tagLst xmlns:p="http://schemas.openxmlformats.org/presentationml/2006/main">
  <p:tag name="KSO_WM_FULL_TEXT_BEAUTIFY_COPY_ID" val="3"/>
</p:tagLst>
</file>

<file path=ppt/tags/tag60.xml><?xml version="1.0" encoding="utf-8"?>
<p:tagLst xmlns:p="http://schemas.openxmlformats.org/presentationml/2006/main">
  <p:tag name="KSO_WM_FULL_TEXT_BEAUTIFY_COPY_ID" val="3"/>
</p:tagLst>
</file>

<file path=ppt/tags/tag61.xml><?xml version="1.0" encoding="utf-8"?>
<p:tagLst xmlns:p="http://schemas.openxmlformats.org/presentationml/2006/main">
  <p:tag name="KSO_WM_FULL_TEXT_BEAUTIFY_COPY_ID" val="2"/>
</p:tagLst>
</file>

<file path=ppt/tags/tag62.xml><?xml version="1.0" encoding="utf-8"?>
<p:tagLst xmlns:p="http://schemas.openxmlformats.org/presentationml/2006/main">
  <p:tag name="KSO_WM_FULL_TEXT_BEAUTIFY_COPY_ID" val="4"/>
</p:tagLst>
</file>

<file path=ppt/tags/tag63.xml><?xml version="1.0" encoding="utf-8"?>
<p:tagLst xmlns:p="http://schemas.openxmlformats.org/presentationml/2006/main">
  <p:tag name="KSO_WM_FULL_TEXT_BEAUTIFY_COPY_ID" val="150995302"/>
</p:tagLst>
</file>

<file path=ppt/tags/tag64.xml><?xml version="1.0" encoding="utf-8"?>
<p:tagLst xmlns:p="http://schemas.openxmlformats.org/presentationml/2006/main">
  <p:tag name="KSO_WM_FULL_TEXT_BEAUTIFY_COPY_ID" val="3"/>
</p:tagLst>
</file>

<file path=ppt/tags/tag65.xml><?xml version="1.0" encoding="utf-8"?>
<p:tagLst xmlns:p="http://schemas.openxmlformats.org/presentationml/2006/main">
  <p:tag name="KSO_WM_FULL_TEXT_BEAUTIFY_COPY_ID" val="2"/>
</p:tagLst>
</file>

<file path=ppt/tags/tag66.xml><?xml version="1.0" encoding="utf-8"?>
<p:tagLst xmlns:p="http://schemas.openxmlformats.org/presentationml/2006/main">
  <p:tag name="KSO_WM_FULL_TEXT_BEAUTIFY_COPY_ID" val="4"/>
</p:tagLst>
</file>

<file path=ppt/tags/tag67.xml><?xml version="1.0" encoding="utf-8"?>
<p:tagLst xmlns:p="http://schemas.openxmlformats.org/presentationml/2006/main">
  <p:tag name="KSO_WM_FULL_TEXT_BEAUTIFY_COPY_ID" val="5"/>
</p:tagLst>
</file>

<file path=ppt/tags/tag68.xml><?xml version="1.0" encoding="utf-8"?>
<p:tagLst xmlns:p="http://schemas.openxmlformats.org/presentationml/2006/main">
  <p:tag name="KSO_WM_FULL_TEXT_BEAUTIFY_COPY_ID" val="7"/>
</p:tagLst>
</file>

<file path=ppt/tags/tag69.xml><?xml version="1.0" encoding="utf-8"?>
<p:tagLst xmlns:p="http://schemas.openxmlformats.org/presentationml/2006/main">
  <p:tag name="KSO_WM_FULL_TEXT_BEAUTIFY_COPY_ID" val="150995462"/>
</p:tagLst>
</file>

<file path=ppt/tags/tag7.xml><?xml version="1.0" encoding="utf-8"?>
<p:tagLst xmlns:p="http://schemas.openxmlformats.org/presentationml/2006/main">
  <p:tag name="KSO_WM_FULL_TEXT_BEAUTIFY_COPY_ID" val="4"/>
</p:tagLst>
</file>

<file path=ppt/tags/tag70.xml><?xml version="1.0" encoding="utf-8"?>
<p:tagLst xmlns:p="http://schemas.openxmlformats.org/presentationml/2006/main">
  <p:tag name="KSO_WM_UNIT_PLACING_PICTURE_USER_VIEWPORT" val="{&quot;height&quot;:2988,&quot;width&quot;:4979}"/>
  <p:tag name="KSO_WM_FULL_TEXT_BEAUTIFY_COPY_ID" val="6"/>
</p:tagLst>
</file>

<file path=ppt/tags/tag71.xml><?xml version="1.0" encoding="utf-8"?>
<p:tagLst xmlns:p="http://schemas.openxmlformats.org/presentationml/2006/main">
  <p:tag name="KSO_WM_UNIT_PLACING_PICTURE_USER_VIEWPORT" val="{&quot;height&quot;:2911,&quot;width&quot;:4851}"/>
  <p:tag name="KSO_WM_FULL_TEXT_BEAUTIFY_COPY_ID" val="7"/>
</p:tagLst>
</file>

<file path=ppt/tags/tag72.xml><?xml version="1.0" encoding="utf-8"?>
<p:tagLst xmlns:p="http://schemas.openxmlformats.org/presentationml/2006/main">
  <p:tag name="KSO_WM_UNIT_PLACING_PICTURE_USER_VIEWPORT" val="{&quot;height&quot;:2981,&quot;width&quot;:4968}"/>
  <p:tag name="KSO_WM_FULL_TEXT_BEAUTIFY_COPY_ID" val="8"/>
</p:tagLst>
</file>

<file path=ppt/tags/tag73.xml><?xml version="1.0" encoding="utf-8"?>
<p:tagLst xmlns:p="http://schemas.openxmlformats.org/presentationml/2006/main">
  <p:tag name="KSO_WM_UNIT_PLACING_PICTURE_USER_VIEWPORT" val="{&quot;height&quot;:2820,&quot;width&quot;:4969}"/>
  <p:tag name="KSO_WM_FULL_TEXT_BEAUTIFY_COPY_ID" val="10"/>
</p:tagLst>
</file>

<file path=ppt/tags/tag74.xml><?xml version="1.0" encoding="utf-8"?>
<p:tagLst xmlns:p="http://schemas.openxmlformats.org/presentationml/2006/main">
  <p:tag name="KSO_WM_UNIT_PLACING_PICTURE_USER_VIEWPORT" val="{&quot;height&quot;:2115,&quot;width&quot;:6360}"/>
  <p:tag name="KSO_WM_FULL_TEXT_BEAUTIFY_COPY_ID" val="11"/>
</p:tagLst>
</file>

<file path=ppt/tags/tag75.xml><?xml version="1.0" encoding="utf-8"?>
<p:tagLst xmlns:p="http://schemas.openxmlformats.org/presentationml/2006/main">
  <p:tag name="KSO_WM_UNIT_PLACING_PICTURE_USER_VIEWPORT" val="{&quot;height&quot;:5232,&quot;width&quot;:6976}"/>
  <p:tag name="KSO_WM_FULL_TEXT_BEAUTIFY_COPY_ID" val="12"/>
</p:tagLst>
</file>

<file path=ppt/tags/tag76.xml><?xml version="1.0" encoding="utf-8"?>
<p:tagLst xmlns:p="http://schemas.openxmlformats.org/presentationml/2006/main">
  <p:tag name="KSO_WM_FULL_TEXT_BEAUTIFY_COPY_ID" val="13"/>
</p:tagLst>
</file>

<file path=ppt/tags/tag77.xml><?xml version="1.0" encoding="utf-8"?>
<p:tagLst xmlns:p="http://schemas.openxmlformats.org/presentationml/2006/main">
  <p:tag name="KSO_WM_FULL_TEXT_BEAUTIFY_COPY_ID" val="150996441"/>
</p:tagLst>
</file>

<file path=ppt/tags/tag78.xml><?xml version="1.0" encoding="utf-8"?>
<p:tagLst xmlns:p="http://schemas.openxmlformats.org/presentationml/2006/main">
  <p:tag name="KSO_WM_FULL_TEXT_BEAUTIFY_COPY_ID" val="2"/>
</p:tagLst>
</file>

<file path=ppt/tags/tag79.xml><?xml version="1.0" encoding="utf-8"?>
<p:tagLst xmlns:p="http://schemas.openxmlformats.org/presentationml/2006/main">
  <p:tag name="KSO_WM_FULL_TEXT_BEAUTIFY_COPY_ID" val="3"/>
</p:tagLst>
</file>

<file path=ppt/tags/tag8.xml><?xml version="1.0" encoding="utf-8"?>
<p:tagLst xmlns:p="http://schemas.openxmlformats.org/presentationml/2006/main">
  <p:tag name="KSO_WM_FULL_TEXT_BEAUTIFY_COPY_ID" val="5"/>
</p:tagLst>
</file>

<file path=ppt/tags/tag80.xml><?xml version="1.0" encoding="utf-8"?>
<p:tagLst xmlns:p="http://schemas.openxmlformats.org/presentationml/2006/main">
  <p:tag name="KSO_WM_FULL_TEXT_BEAUTIFY_COPY_ID" val="4"/>
</p:tagLst>
</file>

<file path=ppt/tags/tag81.xml><?xml version="1.0" encoding="utf-8"?>
<p:tagLst xmlns:p="http://schemas.openxmlformats.org/presentationml/2006/main">
  <p:tag name="KSO_WM_FULL_TEXT_BEAUTIFY_COPY_ID" val="5"/>
</p:tagLst>
</file>

<file path=ppt/tags/tag82.xml><?xml version="1.0" encoding="utf-8"?>
<p:tagLst xmlns:p="http://schemas.openxmlformats.org/presentationml/2006/main">
  <p:tag name="KSO_WM_FULL_TEXT_BEAUTIFY_COPY_ID" val="150996442"/>
</p:tagLst>
</file>

<file path=ppt/tags/tag83.xml><?xml version="1.0" encoding="utf-8"?>
<p:tagLst xmlns:p="http://schemas.openxmlformats.org/presentationml/2006/main">
  <p:tag name="KSO_WM_FULL_TEXT_BEAUTIFY_COPY_ID" val="2"/>
</p:tagLst>
</file>

<file path=ppt/tags/tag84.xml><?xml version="1.0" encoding="utf-8"?>
<p:tagLst xmlns:p="http://schemas.openxmlformats.org/presentationml/2006/main">
  <p:tag name="KSO_WM_FULL_TEXT_BEAUTIFY_COPY_ID" val="150996162"/>
</p:tagLst>
</file>

<file path=ppt/tags/tag85.xml><?xml version="1.0" encoding="utf-8"?>
<p:tagLst xmlns:p="http://schemas.openxmlformats.org/presentationml/2006/main">
  <p:tag name="KSO_WM_FULL_TEXT_BEAUTIFY_COPY_ID" val="6"/>
</p:tagLst>
</file>

<file path=ppt/tags/tag86.xml><?xml version="1.0" encoding="utf-8"?>
<p:tagLst xmlns:p="http://schemas.openxmlformats.org/presentationml/2006/main">
  <p:tag name="KSO_WM_FULL_TEXT_BEAUTIFY_COPY_ID" val="9"/>
</p:tagLst>
</file>

<file path=ppt/tags/tag87.xml><?xml version="1.0" encoding="utf-8"?>
<p:tagLst xmlns:p="http://schemas.openxmlformats.org/presentationml/2006/main">
  <p:tag name="KSO_WM_FULL_TEXT_BEAUTIFY_COPY_ID" val="3"/>
</p:tagLst>
</file>

<file path=ppt/tags/tag88.xml><?xml version="1.0" encoding="utf-8"?>
<p:tagLst xmlns:p="http://schemas.openxmlformats.org/presentationml/2006/main">
  <p:tag name="KSO_WM_UNIT_PLACING_PICTURE_USER_VIEWPORT" val="{&quot;height&quot;:6577,&quot;width&quot;:7648}"/>
  <p:tag name="KSO_WM_FULL_TEXT_BEAUTIFY_COPY_ID" val="2"/>
</p:tagLst>
</file>

<file path=ppt/tags/tag89.xml><?xml version="1.0" encoding="utf-8"?>
<p:tagLst xmlns:p="http://schemas.openxmlformats.org/presentationml/2006/main">
  <p:tag name="KSO_WM_FULL_TEXT_BEAUTIFY_COPY_ID" val="150996168"/>
</p:tagLst>
</file>

<file path=ppt/tags/tag9.xml><?xml version="1.0" encoding="utf-8"?>
<p:tagLst xmlns:p="http://schemas.openxmlformats.org/presentationml/2006/main">
  <p:tag name="KSO_WM_FULL_TEXT_BEAUTIFY_COPY_ID" val="6"/>
</p:tagLst>
</file>

<file path=ppt/tags/tag90.xml><?xml version="1.0" encoding="utf-8"?>
<p:tagLst xmlns:p="http://schemas.openxmlformats.org/presentationml/2006/main">
  <p:tag name="KSO_WM_FULL_TEXT_BEAUTIFY_COPY_ID" val="2"/>
</p:tagLst>
</file>

<file path=ppt/tags/tag91.xml><?xml version="1.0" encoding="utf-8"?>
<p:tagLst xmlns:p="http://schemas.openxmlformats.org/presentationml/2006/main">
  <p:tag name="KSO_WM_FULL_TEXT_BEAUTIFY_COPY_ID" val="4"/>
</p:tagLst>
</file>

<file path=ppt/tags/tag92.xml><?xml version="1.0" encoding="utf-8"?>
<p:tagLst xmlns:p="http://schemas.openxmlformats.org/presentationml/2006/main">
  <p:tag name="KSO_WM_FULL_TEXT_BEAUTIFY_COPY_ID" val="6"/>
</p:tagLst>
</file>

<file path=ppt/tags/tag93.xml><?xml version="1.0" encoding="utf-8"?>
<p:tagLst xmlns:p="http://schemas.openxmlformats.org/presentationml/2006/main">
  <p:tag name="KSO_WM_FULL_TEXT_BEAUTIFY_COPY_ID" val="7"/>
</p:tagLst>
</file>

<file path=ppt/tags/tag94.xml><?xml version="1.0" encoding="utf-8"?>
<p:tagLst xmlns:p="http://schemas.openxmlformats.org/presentationml/2006/main">
  <p:tag name="KSO_WM_FULL_TEXT_BEAUTIFY_COPY_ID" val="150995309"/>
</p:tagLst>
</file>

<file path=ppt/tags/tag95.xml><?xml version="1.0" encoding="utf-8"?>
<p:tagLst xmlns:p="http://schemas.openxmlformats.org/presentationml/2006/main">
  <p:tag name="KSO_WM_FULL_TEXT_BEAUTIFY_COPY_ID" val="100"/>
</p:tagLst>
</file>

<file path=ppt/tags/tag96.xml><?xml version="1.0" encoding="utf-8"?>
<p:tagLst xmlns:p="http://schemas.openxmlformats.org/presentationml/2006/main">
  <p:tag name="KSO_WM_FULL_TEXT_BEAUTIFY_COPY_ID" val="2"/>
</p:tagLst>
</file>

<file path=ppt/tags/tag97.xml><?xml version="1.0" encoding="utf-8"?>
<p:tagLst xmlns:p="http://schemas.openxmlformats.org/presentationml/2006/main">
  <p:tag name="KSO_WM_FULL_TEXT_BEAUTIFY_COPY_ID" val="3"/>
</p:tagLst>
</file>

<file path=ppt/tags/tag98.xml><?xml version="1.0" encoding="utf-8"?>
<p:tagLst xmlns:p="http://schemas.openxmlformats.org/presentationml/2006/main">
  <p:tag name="KSO_WM_FULL_TEXT_BEAUTIFY_COPY_ID" val="150996171"/>
</p:tagLst>
</file>

<file path=ppt/tags/tag99.xml><?xml version="1.0" encoding="utf-8"?>
<p:tagLst xmlns:p="http://schemas.openxmlformats.org/presentationml/2006/main">
  <p:tag name="KSO_WM_FULL_TEXT_BEAUTIFY_COPY_ID" val="2"/>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41B7D0"/>
      </a:accent1>
      <a:accent2>
        <a:srgbClr val="0187AC"/>
      </a:accent2>
      <a:accent3>
        <a:srgbClr val="1AA4BE"/>
      </a:accent3>
      <a:accent4>
        <a:srgbClr val="52C3CB"/>
      </a:accent4>
      <a:accent5>
        <a:srgbClr val="42BDC6"/>
      </a:accent5>
      <a:accent6>
        <a:srgbClr val="168EA6"/>
      </a:accent6>
      <a:hlink>
        <a:srgbClr val="41B7D0"/>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5360</Words>
  <Application>WPS 演示</Application>
  <PresentationFormat>自定义</PresentationFormat>
  <Paragraphs>246</Paragraphs>
  <Slides>39</Slides>
  <Notes>1</Notes>
  <HiddenSlides>0</HiddenSlides>
  <MMClips>0</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39</vt:i4>
      </vt:variant>
    </vt:vector>
  </HeadingPairs>
  <TitlesOfParts>
    <vt:vector size="56" baseType="lpstr">
      <vt:lpstr>Arial</vt:lpstr>
      <vt:lpstr>宋体</vt:lpstr>
      <vt:lpstr>Wingdings</vt:lpstr>
      <vt:lpstr>Century Gothic</vt:lpstr>
      <vt:lpstr>微软雅黑 Light</vt:lpstr>
      <vt:lpstr>黑体</vt:lpstr>
      <vt:lpstr>微软雅黑</vt:lpstr>
      <vt:lpstr>Arial Unicode MS</vt:lpstr>
      <vt:lpstr>等线</vt:lpstr>
      <vt:lpstr>华文隶书</vt:lpstr>
      <vt:lpstr>Segoe UI</vt:lpstr>
      <vt:lpstr>Times New Roman</vt:lpstr>
      <vt:lpstr>华文行楷</vt:lpstr>
      <vt:lpstr>Calibri</vt:lpstr>
      <vt:lpstr>Office 主题​​</vt:lpstr>
      <vt:lpstr>1_自定义设计方案</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小何</cp:lastModifiedBy>
  <cp:revision>168</cp:revision>
  <dcterms:created xsi:type="dcterms:W3CDTF">1900-01-01T00:00:00Z</dcterms:created>
  <dcterms:modified xsi:type="dcterms:W3CDTF">2020-11-26T04:32:22Z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