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74" r:id="rId3"/>
  </p:sldMasterIdLst>
  <p:notesMasterIdLst>
    <p:notesMasterId r:id="rId18"/>
  </p:notesMasterIdLst>
  <p:sldIdLst>
    <p:sldId id="326" r:id="rId4"/>
    <p:sldId id="413" r:id="rId5"/>
    <p:sldId id="414" r:id="rId6"/>
    <p:sldId id="415" r:id="rId7"/>
    <p:sldId id="417" r:id="rId8"/>
    <p:sldId id="509" r:id="rId9"/>
    <p:sldId id="460" r:id="rId10"/>
    <p:sldId id="511" r:id="rId11"/>
    <p:sldId id="436" r:id="rId12"/>
    <p:sldId id="515" r:id="rId13"/>
    <p:sldId id="537" r:id="rId14"/>
    <p:sldId id="540" r:id="rId15"/>
    <p:sldId id="466" r:id="rId16"/>
    <p:sldId id="328" r:id="rId1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2FDB2607-1784-4EEB-B798-7EB5836EED8A}">
        <p14:showMediaCtrls xmlns="" xmlns:p14="http://schemas.microsoft.com/office/powerpoint/2010/main" val="1"/>
      </p:ext>
    </p:extLst>
  </p:showPr>
  <p:clrMru>
    <a:srgbClr val="99CC00"/>
    <a:srgbClr val="FFCC99"/>
    <a:srgbClr val="33CCCC"/>
    <a:srgbClr val="9999FF"/>
    <a:srgbClr val="333300"/>
    <a:srgbClr val="003366"/>
    <a:srgbClr val="336699"/>
    <a:srgbClr val="800000"/>
    <a:srgbClr val="CCCC00"/>
    <a:srgbClr val="FFCC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200" autoAdjust="0"/>
    <p:restoredTop sz="64516" autoAdjust="0"/>
  </p:normalViewPr>
  <p:slideViewPr>
    <p:cSldViewPr snapToGrid="0">
      <p:cViewPr varScale="1">
        <p:scale>
          <a:sx n="71" d="100"/>
          <a:sy n="71" d="100"/>
        </p:scale>
        <p:origin x="-426" y="-90"/>
      </p:cViewPr>
      <p:guideLst>
        <p:guide orient="horz" pos="2160"/>
        <p:guide pos="3840"/>
      </p:guideLst>
    </p:cSldViewPr>
  </p:slideViewPr>
  <p:notesTextViewPr>
    <p:cViewPr>
      <p:scale>
        <a:sx n="1" d="1"/>
        <a:sy n="1" d="1"/>
      </p:scale>
      <p:origin x="0" y="0"/>
    </p:cViewPr>
  </p:notesTextViewPr>
  <p:sorterViewPr>
    <p:cViewPr>
      <p:scale>
        <a:sx n="75" d="100"/>
        <a:sy n="75"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F4615D-9CE9-429A-A223-474B18918F25}" type="datetimeFigureOut">
              <a:rPr lang="zh-CN" altLang="en-US" smtClean="0"/>
              <a:pPr/>
              <a:t>2020/11/26 Thursday</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7F0B17-20C8-4CBB-BD66-70902ADF39C6}"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lvl="0" indent="304800" algn="l" defTabSz="914400" rtl="0" eaLnBrk="1" fontAlgn="base" latinLnBrk="0" hangingPunct="1">
              <a:lnSpc>
                <a:spcPct val="150000"/>
              </a:lnSpc>
              <a:spcBef>
                <a:spcPct val="0"/>
              </a:spcBef>
              <a:spcAft>
                <a:spcPct val="0"/>
              </a:spcAft>
              <a:buClrTx/>
              <a:buSzTx/>
              <a:buFontTx/>
              <a:buNone/>
            </a:pPr>
            <a:r>
              <a:rPr kumimoji="0" lang="zh-CN" altLang="zh-CN"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宋体" panose="02010600030101010101" pitchFamily="2" charset="-122"/>
              </a:rPr>
              <a:t>党的十九届五中全会于2020年10月26号至29号在北京胜利召开。这次全会是我们党在全面建成小康社会，全面建设社会主义现代化国家新征程的重要时刻，召开的一次十分重要会议，是我国将进入新发展阶段，实现中华民族伟大复兴正处于关键时期召开的一次具有全局性历史性意义的会议。 </a:t>
            </a:r>
            <a:endParaRPr kumimoji="0" lang="zh-CN" altLang="zh-CN" sz="12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304800" algn="l" defTabSz="914400" rtl="0" eaLnBrk="0" fontAlgn="base" latinLnBrk="0" hangingPunct="0">
              <a:lnSpc>
                <a:spcPct val="150000"/>
              </a:lnSpc>
              <a:spcBef>
                <a:spcPct val="0"/>
              </a:spcBef>
              <a:spcAft>
                <a:spcPct val="0"/>
              </a:spcAft>
              <a:buClrTx/>
              <a:buSzTx/>
              <a:buFontTx/>
              <a:buNone/>
            </a:pPr>
            <a:r>
              <a:rPr kumimoji="0" lang="zh-CN" altLang="zh-CN"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宋体" panose="02010600030101010101" pitchFamily="2" charset="-122"/>
              </a:rPr>
              <a:t>全会审议通过了中共中央关于制定国民经济和社会发展第14个5年规划和2035年远景目标的建议。 </a:t>
            </a:r>
            <a:endParaRPr kumimoji="0" lang="zh-CN" altLang="zh-CN" sz="12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marL="0" marR="0" indent="0" algn="l" defTabSz="914400" rtl="0" eaLnBrk="1" fontAlgn="auto" latinLnBrk="0" hangingPunct="1">
              <a:lnSpc>
                <a:spcPct val="100000"/>
              </a:lnSpc>
              <a:spcBef>
                <a:spcPts val="0"/>
              </a:spcBef>
              <a:spcAft>
                <a:spcPts val="0"/>
              </a:spcAft>
              <a:buClrTx/>
              <a:buSzTx/>
              <a:buFontTx/>
              <a:buNone/>
              <a:defRPr/>
            </a:pPr>
            <a:r>
              <a:rPr lang="en-US" altLang="zh-CN" sz="1200" kern="1200" baseline="0" smtClean="0">
                <a:solidFill>
                  <a:schemeClr val="tx1"/>
                </a:solidFill>
                <a:latin typeface="+mn-lt"/>
                <a:ea typeface="+mn-ea"/>
                <a:cs typeface="+mn-cs"/>
              </a:rPr>
              <a:t>    </a:t>
            </a:r>
            <a:r>
              <a:rPr lang="zh-CN" altLang="zh-CN" sz="1200" kern="1200" smtClean="0">
                <a:solidFill>
                  <a:schemeClr val="tx1"/>
                </a:solidFill>
                <a:latin typeface="+mn-lt"/>
                <a:ea typeface="+mn-ea"/>
                <a:cs typeface="+mn-cs"/>
              </a:rPr>
              <a:t>全会通过的建议全面贯彻习近平新时代中国特色社会主义思想，深入贯彻党的十九大精神，全面总结了决胜全面建成小康社会取得了决定性成就，深入分析了我国发展环境面临的深刻复杂变化，清晰展望了到2035年基本实现社会主义现代化的远景目标，明确提出了我国经济社会发展的指导方针，主要目标、重点任务、重大举措，是开启全面建设社会主义现代化国家新征程，向第二个百年奋斗目标进军的纲领性文件。</a:t>
            </a:r>
            <a:endParaRPr lang="zh-CN" altLang="en-US"/>
          </a:p>
        </p:txBody>
      </p:sp>
      <p:sp>
        <p:nvSpPr>
          <p:cNvPr id="4" name="灯片编号占位符 3"/>
          <p:cNvSpPr>
            <a:spLocks noGrp="1"/>
          </p:cNvSpPr>
          <p:nvPr>
            <p:ph type="sldNum" sz="quarter" idx="10"/>
          </p:nvPr>
        </p:nvSpPr>
        <p:spPr/>
        <p:txBody>
          <a:bodyPr/>
          <a:lstStyle/>
          <a:p>
            <a:fld id="{3D7F0B17-20C8-4CBB-BD66-70902ADF39C6}" type="slidenum">
              <a:rPr lang="zh-CN" altLang="en-US" smtClean="0"/>
              <a:pPr/>
              <a:t>2</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zh-CN" sz="1200" kern="1200" smtClean="0">
                <a:solidFill>
                  <a:schemeClr val="tx1"/>
                </a:solidFill>
                <a:latin typeface="+mn-lt"/>
                <a:ea typeface="+mn-ea"/>
                <a:cs typeface="+mn-cs"/>
              </a:rPr>
              <a:t>2008年我们新闻界首个发展格局演变的一个重要的风水点，面对严重的外部冲击，我们把扩大内需对于保持经济平稳较快发展的基本利率，推动竞价开始向内需主导转变，国内循环在我国经济中的作用开始显著的上升。党的十八大以来，我们坚持实施扩大内需的战略，使发展更多的银行内需，特别是消费需求拉动我们提出构建新发展格局，是有我们客观经济规律和发展趋势的自觉的把握，是有实践基础的。现在来看，正是由于以习近平为核心的党中央高瞻远瞩，提早谋划，超前布局，坚持实施了扩大内需的战略，我们才能在对把每个绩效考核中间更加游刃有余，自信从容，才能在国际疫情持续蔓延，世界经济下行风险加剧，全局增长需求造成全面冲击的大背景下，实现经济的正能量，保持了社会大局的稳定。 </a:t>
            </a:r>
          </a:p>
          <a:p>
            <a:r>
              <a:rPr lang="zh-CN" altLang="zh-CN" sz="1200" kern="1200" smtClean="0">
                <a:solidFill>
                  <a:schemeClr val="tx1"/>
                </a:solidFill>
                <a:latin typeface="+mn-lt"/>
                <a:ea typeface="+mn-ea"/>
                <a:cs typeface="+mn-cs"/>
              </a:rPr>
              <a:t>这两年我们体会很深，我们面对对立的这样一个经贸摩擦，到后面我们经贸斗争，也实际上我们今年应对现在一些严重冲击，因为我们国内有较大的市场，我们有比较全的产业链供应链，所以我们以前就游刃有余，自信，从中我们也实现了系一下这样一个很好的差不多循环，实现了经济增长。 </a:t>
            </a:r>
          </a:p>
          <a:p>
            <a:r>
              <a:rPr lang="zh-CN" altLang="zh-CN" sz="1200" kern="1200" smtClean="0">
                <a:solidFill>
                  <a:schemeClr val="tx1"/>
                </a:solidFill>
                <a:latin typeface="+mn-lt"/>
                <a:ea typeface="+mn-ea"/>
                <a:cs typeface="+mn-cs"/>
              </a:rPr>
              <a:t>未来一个时期，我们国内市场主要经济循环特征会更加明显，经济增长内需潜力不断释放。</a:t>
            </a:r>
            <a:endParaRPr lang="zh-CN" altLang="en-US" smtClean="0"/>
          </a:p>
          <a:p>
            <a:endParaRPr lang="zh-CN" altLang="en-US"/>
          </a:p>
        </p:txBody>
      </p:sp>
      <p:sp>
        <p:nvSpPr>
          <p:cNvPr id="4" name="灯片编号占位符 3"/>
          <p:cNvSpPr>
            <a:spLocks noGrp="1"/>
          </p:cNvSpPr>
          <p:nvPr>
            <p:ph type="sldNum" sz="quarter" idx="10"/>
          </p:nvPr>
        </p:nvSpPr>
        <p:spPr/>
        <p:txBody>
          <a:bodyPr/>
          <a:lstStyle/>
          <a:p>
            <a:fld id="{3D7F0B17-20C8-4CBB-BD66-70902ADF39C6}" type="slidenum">
              <a:rPr lang="zh-CN" altLang="en-US" smtClean="0"/>
              <a:pPr/>
              <a:t>12</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zh-CN" sz="1200" kern="1200" smtClean="0">
                <a:solidFill>
                  <a:schemeClr val="tx1"/>
                </a:solidFill>
                <a:latin typeface="+mn-lt"/>
                <a:ea typeface="+mn-ea"/>
                <a:cs typeface="+mn-cs"/>
              </a:rPr>
              <a:t>同志们，当前</a:t>
            </a:r>
            <a:r>
              <a:rPr lang="zh-CN" altLang="en-US" sz="1200" kern="1200" smtClean="0">
                <a:solidFill>
                  <a:schemeClr val="tx1"/>
                </a:solidFill>
                <a:latin typeface="+mn-lt"/>
                <a:ea typeface="+mn-ea"/>
                <a:cs typeface="+mn-cs"/>
              </a:rPr>
              <a:t>和</a:t>
            </a:r>
            <a:r>
              <a:rPr lang="zh-CN" altLang="zh-CN" sz="1200" kern="1200" smtClean="0">
                <a:solidFill>
                  <a:schemeClr val="tx1"/>
                </a:solidFill>
                <a:latin typeface="+mn-lt"/>
                <a:ea typeface="+mn-ea"/>
                <a:cs typeface="+mn-cs"/>
              </a:rPr>
              <a:t>今后一个时期，我们要把学习宣传贯彻五中全会精神作为一项重要政治任务，国务院国资委以及对学习宣传贯彻工作进行了系统的安排。各单位要组织广大党员干部认真学习领会全会精神，坚持原有不动的学，融会贯通学，创新方式学，切实把握好核心要义，深入全部精神。要做好当前重点工作，把学习贯彻全会精神转化为立足岗位做贡献强大动力。在本子上抓改革，服务创新、强党建、防风险等方面扎实工作，为我们全面建成小康社会，确保十四开好局起好步，作出国资国企的重要贡献。 </a:t>
            </a:r>
          </a:p>
          <a:p>
            <a:r>
              <a:rPr lang="zh-CN" altLang="zh-CN" sz="1200" kern="1200" smtClean="0">
                <a:solidFill>
                  <a:schemeClr val="tx1"/>
                </a:solidFill>
                <a:latin typeface="+mn-lt"/>
                <a:ea typeface="+mn-ea"/>
                <a:cs typeface="+mn-cs"/>
              </a:rPr>
              <a:t>新蓝图已经绘就，新征程即将开始，让我们更加紧密地团结在以习近平同志为核心的党中央周围，以习近平新时代中国特色社会主义思想为指导，增强四个意识，坚定四个自信，做到两个维护，同心同德，顽强拼搏，在全面建设社会主义现代化国家新征程上阔步前进，为实现中华民族伟大复兴的中国梦而不懈奋斗，谢谢大家。</a:t>
            </a:r>
          </a:p>
          <a:p>
            <a:endParaRPr lang="zh-CN" altLang="en-US"/>
          </a:p>
        </p:txBody>
      </p:sp>
      <p:sp>
        <p:nvSpPr>
          <p:cNvPr id="4" name="灯片编号占位符 3"/>
          <p:cNvSpPr>
            <a:spLocks noGrp="1"/>
          </p:cNvSpPr>
          <p:nvPr>
            <p:ph type="sldNum" sz="quarter" idx="10"/>
          </p:nvPr>
        </p:nvSpPr>
        <p:spPr/>
        <p:txBody>
          <a:bodyPr/>
          <a:lstStyle/>
          <a:p>
            <a:fld id="{3D7F0B17-20C8-4CBB-BD66-70902ADF39C6}" type="slidenum">
              <a:rPr lang="zh-CN" altLang="en-US" smtClean="0"/>
              <a:pPr/>
              <a:t>13</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zh-CN" sz="1200" kern="1200" smtClean="0">
                <a:solidFill>
                  <a:schemeClr val="tx1"/>
                </a:solidFill>
                <a:latin typeface="+mn-lt"/>
                <a:ea typeface="+mn-ea"/>
                <a:cs typeface="+mn-cs"/>
              </a:rPr>
              <a:t>同志们都知道，我们党从建国之后开始编制我们国民经济和社会发展的5年计划，特别是从53年，我们就开始编制第一份5年计划，那么一直</a:t>
            </a:r>
            <a:r>
              <a:rPr lang="zh-CN" altLang="en-US" sz="1200" kern="1200" smtClean="0">
                <a:solidFill>
                  <a:schemeClr val="tx1"/>
                </a:solidFill>
                <a:latin typeface="+mn-lt"/>
                <a:ea typeface="+mn-ea"/>
                <a:cs typeface="+mn-cs"/>
              </a:rPr>
              <a:t>到</a:t>
            </a:r>
            <a:r>
              <a:rPr lang="zh-CN" altLang="zh-CN" sz="1200" kern="1200" smtClean="0">
                <a:solidFill>
                  <a:schemeClr val="tx1"/>
                </a:solidFill>
                <a:latin typeface="+mn-lt"/>
                <a:ea typeface="+mn-ea"/>
                <a:cs typeface="+mn-cs"/>
              </a:rPr>
              <a:t>了第10个5年计划</a:t>
            </a:r>
            <a:r>
              <a:rPr lang="zh-CN" altLang="en-US" sz="1200" kern="1200" smtClean="0">
                <a:solidFill>
                  <a:schemeClr val="tx1"/>
                </a:solidFill>
                <a:latin typeface="+mn-lt"/>
                <a:ea typeface="+mn-ea"/>
                <a:cs typeface="+mn-cs"/>
              </a:rPr>
              <a:t>。</a:t>
            </a:r>
            <a:r>
              <a:rPr lang="zh-CN" altLang="zh-CN" sz="1200" kern="1200" smtClean="0">
                <a:solidFill>
                  <a:schemeClr val="tx1"/>
                </a:solidFill>
                <a:latin typeface="+mn-lt"/>
                <a:ea typeface="+mn-ea"/>
                <a:cs typeface="+mn-cs"/>
              </a:rPr>
              <a:t>到2006年开始，我们根据建设社会主义市场经济这样一个要求，把5年计划改为5年规划，我们11 12 13是编了三个5年规划，总体来讲，在我们建国之前将近70年的历史中间，我们编制了一共是13个5年计划规划，这些规划计划都是我们党在这样一个时间阶段，对全国人民所作出的庄严承诺。我们团结带领全国各族人民实现了这些计划和规划，这在全世界范围</a:t>
            </a:r>
            <a:r>
              <a:rPr lang="zh-CN" altLang="en-US" sz="1200" kern="1200" smtClean="0">
                <a:solidFill>
                  <a:schemeClr val="tx1"/>
                </a:solidFill>
                <a:latin typeface="+mn-lt"/>
                <a:ea typeface="+mn-ea"/>
                <a:cs typeface="+mn-cs"/>
              </a:rPr>
              <a:t>里</a:t>
            </a:r>
            <a:r>
              <a:rPr lang="zh-CN" altLang="zh-CN" sz="1200" kern="1200" smtClean="0">
                <a:solidFill>
                  <a:schemeClr val="tx1"/>
                </a:solidFill>
                <a:latin typeface="+mn-lt"/>
                <a:ea typeface="+mn-ea"/>
                <a:cs typeface="+mn-cs"/>
              </a:rPr>
              <a:t>，政党的历史上都是没有的，这值得我们中国共产党可以一一贯之一张蓝图绘到底，编制5年计划和5年规划，我们推动国家经济社会的持续稳定快速的发展，那么十四五规划也是我们党这样一个好的传统，在我们新的历史发展阶段进一步的运用和发展。 </a:t>
            </a:r>
          </a:p>
          <a:p>
            <a:endParaRPr lang="zh-CN" altLang="en-US"/>
          </a:p>
        </p:txBody>
      </p:sp>
      <p:sp>
        <p:nvSpPr>
          <p:cNvPr id="4" name="灯片编号占位符 3"/>
          <p:cNvSpPr>
            <a:spLocks noGrp="1"/>
          </p:cNvSpPr>
          <p:nvPr>
            <p:ph type="sldNum" sz="quarter" idx="10"/>
          </p:nvPr>
        </p:nvSpPr>
        <p:spPr/>
        <p:txBody>
          <a:bodyPr/>
          <a:lstStyle/>
          <a:p>
            <a:fld id="{3D7F0B17-20C8-4CBB-BD66-70902ADF39C6}" type="slidenum">
              <a:rPr lang="zh-CN" altLang="en-US" smtClean="0"/>
              <a:pPr/>
              <a:t>3</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zh-CN" sz="1200" kern="1200" smtClean="0">
                <a:solidFill>
                  <a:schemeClr val="tx1"/>
                </a:solidFill>
                <a:latin typeface="+mn-lt"/>
                <a:ea typeface="+mn-ea"/>
                <a:cs typeface="+mn-cs"/>
              </a:rPr>
              <a:t>今年3月份，中央政治局常委会中央政治局先后召开会议，决定党的十九届五中全会重点研究十四五规划建议问题，成立了由习近平总书记亲自担任组长，李克强等同志担任副组长，中央有关部门和地方的负责同志参加的起草小组。</a:t>
            </a:r>
            <a:endParaRPr lang="zh-CN" altLang="en-US"/>
          </a:p>
        </p:txBody>
      </p:sp>
      <p:sp>
        <p:nvSpPr>
          <p:cNvPr id="4" name="灯片编号占位符 3"/>
          <p:cNvSpPr>
            <a:spLocks noGrp="1"/>
          </p:cNvSpPr>
          <p:nvPr>
            <p:ph type="sldNum" sz="quarter" idx="10"/>
          </p:nvPr>
        </p:nvSpPr>
        <p:spPr/>
        <p:txBody>
          <a:bodyPr/>
          <a:lstStyle/>
          <a:p>
            <a:fld id="{3D7F0B17-20C8-4CBB-BD66-70902ADF39C6}" type="slidenum">
              <a:rPr lang="zh-CN" altLang="en-US" smtClean="0"/>
              <a:pPr/>
              <a:t>4</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zh-CN" smtClean="0">
                <a:latin typeface="Times New Roman" panose="02020603050405020304" pitchFamily="18" charset="0"/>
                <a:ea typeface="宋体" panose="02010600030101010101" pitchFamily="2" charset="-122"/>
                <a:cs typeface="宋体" panose="02010600030101010101" pitchFamily="2" charset="-122"/>
              </a:rPr>
              <a:t>这应该说是总书记在十四五规划建议起草阶段，对我们国资国企工作的定量定向定位，为我们撑腰鼓劲儿，进一步统一了全行认识，也让我们备受鼓舞，倍感振奋。 </a:t>
            </a:r>
            <a:endParaRPr lang="zh-CN" altLang="zh-CN" sz="1800" smtClean="0">
              <a:latin typeface="Arial" panose="020B0604020202020204" pitchFamily="34" charset="0"/>
              <a:ea typeface="宋体" panose="02010600030101010101" pitchFamily="2" charset="-122"/>
              <a:cs typeface="宋体" panose="02010600030101010101" pitchFamily="2" charset="-122"/>
            </a:endParaRPr>
          </a:p>
          <a:p>
            <a:endParaRPr lang="zh-CN" altLang="en-US"/>
          </a:p>
        </p:txBody>
      </p:sp>
      <p:sp>
        <p:nvSpPr>
          <p:cNvPr id="4" name="灯片编号占位符 3"/>
          <p:cNvSpPr>
            <a:spLocks noGrp="1"/>
          </p:cNvSpPr>
          <p:nvPr>
            <p:ph type="sldNum" sz="quarter" idx="10"/>
          </p:nvPr>
        </p:nvSpPr>
        <p:spPr/>
        <p:txBody>
          <a:bodyPr/>
          <a:lstStyle/>
          <a:p>
            <a:fld id="{3D7F0B17-20C8-4CBB-BD66-70902ADF39C6}" type="slidenum">
              <a:rPr lang="zh-CN" altLang="en-US" smtClean="0"/>
              <a:pPr/>
              <a:t>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zh-CN" sz="1200" kern="1200" smtClean="0">
                <a:solidFill>
                  <a:schemeClr val="tx1"/>
                </a:solidFill>
                <a:latin typeface="+mn-lt"/>
                <a:ea typeface="+mn-ea"/>
                <a:cs typeface="+mn-cs"/>
              </a:rPr>
              <a:t>一直到2035年基本实现社会主义现代化的远景目标，我们党的历史上把5年的规划目标和未来15年的目标统一来规划来展望在改革开放以来的40年中，</a:t>
            </a:r>
            <a:endParaRPr lang="en-US" altLang="zh-CN" sz="1200" kern="1200" smtClean="0">
              <a:solidFill>
                <a:schemeClr val="tx1"/>
              </a:solidFill>
              <a:latin typeface="+mn-lt"/>
              <a:ea typeface="+mn-ea"/>
              <a:cs typeface="+mn-cs"/>
            </a:endParaRPr>
          </a:p>
          <a:p>
            <a:r>
              <a:rPr lang="zh-CN" altLang="zh-CN" sz="1200" kern="1200" smtClean="0">
                <a:solidFill>
                  <a:schemeClr val="tx1"/>
                </a:solidFill>
                <a:latin typeface="+mn-lt"/>
                <a:ea typeface="+mn-ea"/>
                <a:cs typeface="+mn-cs"/>
              </a:rPr>
              <a:t>还有一次这次是第二次，上一次是1995年制定95计划的时候，我们展望了到2012 10年的目标，当然这次我们是从党2020年开始规划，十四五的时候，我们展望了2035年的研究目标，这主要是和党的十九大对未来30年分成两个阶段，推进了我们的实践，第二个百年目标做得很好的前景，这两次都是承前启后、继往开来的这样一个关键时期。</a:t>
            </a:r>
            <a:endParaRPr lang="zh-CN" altLang="en-US"/>
          </a:p>
        </p:txBody>
      </p:sp>
      <p:sp>
        <p:nvSpPr>
          <p:cNvPr id="4" name="灯片编号占位符 3"/>
          <p:cNvSpPr>
            <a:spLocks noGrp="1"/>
          </p:cNvSpPr>
          <p:nvPr>
            <p:ph type="sldNum" sz="quarter" idx="10"/>
          </p:nvPr>
        </p:nvSpPr>
        <p:spPr/>
        <p:txBody>
          <a:bodyPr/>
          <a:lstStyle/>
          <a:p>
            <a:fld id="{3D7F0B17-20C8-4CBB-BD66-70902ADF39C6}" type="slidenum">
              <a:rPr lang="zh-CN" altLang="en-US" smtClean="0"/>
              <a:pPr/>
              <a:t>7</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zh-CN" sz="1200" kern="1200" smtClean="0">
                <a:solidFill>
                  <a:schemeClr val="tx1"/>
                </a:solidFill>
                <a:latin typeface="+mn-lt"/>
                <a:ea typeface="+mn-ea"/>
                <a:cs typeface="+mn-cs"/>
              </a:rPr>
              <a:t>第二点是经济社会发展的指导思想，这次建议中间应该说是最关键的，也是最核心的，也是管总的一个内容，就是经济社会发展指导思想。</a:t>
            </a:r>
            <a:endParaRPr lang="en-US" altLang="zh-CN" sz="1200" kern="1200" smtClean="0">
              <a:solidFill>
                <a:schemeClr val="tx1"/>
              </a:solidFill>
              <a:latin typeface="+mn-lt"/>
              <a:ea typeface="+mn-ea"/>
              <a:cs typeface="+mn-cs"/>
            </a:endParaRPr>
          </a:p>
          <a:p>
            <a:r>
              <a:rPr lang="zh-CN" altLang="zh-CN" sz="1200" kern="1200" smtClean="0">
                <a:solidFill>
                  <a:schemeClr val="tx1"/>
                </a:solidFill>
                <a:latin typeface="+mn-lt"/>
                <a:ea typeface="+mn-ea"/>
                <a:cs typeface="+mn-cs"/>
              </a:rPr>
              <a:t>这段话是不是表述的？</a:t>
            </a:r>
            <a:endParaRPr lang="zh-CN" altLang="en-US" smtClean="0"/>
          </a:p>
          <a:p>
            <a:endParaRPr lang="zh-CN" altLang="en-US"/>
          </a:p>
        </p:txBody>
      </p:sp>
      <p:sp>
        <p:nvSpPr>
          <p:cNvPr id="4" name="灯片编号占位符 3"/>
          <p:cNvSpPr>
            <a:spLocks noGrp="1"/>
          </p:cNvSpPr>
          <p:nvPr>
            <p:ph type="sldNum" sz="quarter" idx="10"/>
          </p:nvPr>
        </p:nvSpPr>
        <p:spPr/>
        <p:txBody>
          <a:bodyPr/>
          <a:lstStyle/>
          <a:p>
            <a:fld id="{3D7F0B17-20C8-4CBB-BD66-70902ADF39C6}" type="slidenum">
              <a:rPr lang="zh-CN" altLang="en-US" smtClean="0"/>
              <a:pPr/>
              <a:t>8</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zh-CN"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宋体" panose="02010600030101010101" pitchFamily="2" charset="-122"/>
              </a:rPr>
              <a:t>前面表述基本上在十九大之后，我们都是坚持这样来做我们的经济社会发展指导思想，后面做了一些必要的调整、充实提高，这方面是一个新的理念。比方说我们后面讲到协调推进全面建设社会主义现代化国家，全面深化改革，全面依法治国，全面从严治党的战略布局做了调整，大家注意，原来我们讲的四个全面的战略布局是说全面建成小康社会，因为今年我们来说实现的目标，而下一个5年乃至更长时下，我们主要是建设我们宪法国家，所以这个地方讲的四个全面的战略布局就改革了全面建设社会主义现代化国家，兼顾一个贯彻创新协调绿色开放共享的新发展理念，坚持稳中求进工作总基调，以推动高质量发展为主题，以深化供给侧结构性改革为主线，以改革创新为根本动力，以满足人民日益增长的美好生活需要为根本目的。 </a:t>
            </a: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endParaRPr lang="zh-CN" altLang="en-US"/>
          </a:p>
        </p:txBody>
      </p:sp>
      <p:sp>
        <p:nvSpPr>
          <p:cNvPr id="4" name="灯片编号占位符 3"/>
          <p:cNvSpPr>
            <a:spLocks noGrp="1"/>
          </p:cNvSpPr>
          <p:nvPr>
            <p:ph type="sldNum" sz="quarter" idx="10"/>
          </p:nvPr>
        </p:nvSpPr>
        <p:spPr/>
        <p:txBody>
          <a:bodyPr/>
          <a:lstStyle/>
          <a:p>
            <a:fld id="{3D7F0B17-20C8-4CBB-BD66-70902ADF39C6}" type="slidenum">
              <a:rPr lang="zh-CN" altLang="en-US" smtClean="0"/>
              <a:pPr/>
              <a:t>9</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mtClean="0">
                <a:ln>
                  <a:noFill/>
                </a:ln>
                <a:effectLst/>
                <a:latin typeface="Calibri" panose="020F0502020204030204" pitchFamily="34" charset="0"/>
                <a:ea typeface="宋体" panose="02010600030101010101" pitchFamily="2" charset="-122"/>
                <a:cs typeface="Times New Roman" panose="02020603050405020304" pitchFamily="18" charset="0"/>
                <a:sym typeface="+mn-ea"/>
              </a:rPr>
              <a:t>锚定二〇三五年远景目标，综合考虑国内外发展趋势和我国发展条件，坚持目标导向和问题导向相结合，坚持守正和创新相统一，今后五年经济社会发展要努力实现以下主要目标。</a:t>
            </a:r>
            <a:endParaRPr kumimoji="0" lang="zh-CN" altLang="en-US"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endParaRPr lang="zh-CN" altLang="en-US"/>
          </a:p>
        </p:txBody>
      </p:sp>
      <p:sp>
        <p:nvSpPr>
          <p:cNvPr id="4" name="灯片编号占位符 3"/>
          <p:cNvSpPr>
            <a:spLocks noGrp="1"/>
          </p:cNvSpPr>
          <p:nvPr>
            <p:ph type="sldNum" sz="quarter" idx="10"/>
          </p:nvPr>
        </p:nvSpPr>
        <p:spPr/>
        <p:txBody>
          <a:bodyPr/>
          <a:lstStyle/>
          <a:p>
            <a:fld id="{3D7F0B17-20C8-4CBB-BD66-70902ADF39C6}" type="slidenum">
              <a:rPr lang="zh-CN" altLang="en-US" smtClean="0"/>
              <a:pPr/>
              <a:t>10</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zh-CN"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宋体" panose="02010600030101010101" pitchFamily="2" charset="-122"/>
              </a:rPr>
              <a:t>第12个方面的重大部署，加快国防和军队现代化，实现富国和强军相统一。建议新手贯彻习近平强军思想，贯彻新时代军事战略方针，坚持党对人民军队的绝对领导，坚持政治建军、改革强军、科技强军、人才强军、依法治军，加快机械化信息化智能化融合发展，全面加强练兵备战，提高捍卫国家主权安全发展利益的战略能力，确保2027年实现建军百年的奋斗目标，这是一个非常鲜明的就提出了2027年我们要实现见证百年的战略性目标，因为我们中央企业有相当一部分是金融集团，我们的其他企业也是军民融合行政，我们地方的国企也承担着国防动员力量的建设。这个制度内容里面，我们还要进一步学习领会，比方说加快武器装备现代化，加速战略性前沿性巅峰技术发展，加快武器装备实际换代和智能化武装装备的发展，推动重点区域、重点领域、新兴领域协调发展，集中力量实施国防领域重大工程，优化国防科技工业的布局等等。 </a:t>
            </a:r>
            <a:endParaRPr kumimoji="0" lang="zh-CN" altLang="zh-CN" sz="12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marL="0" marR="0" indent="0" algn="l" defTabSz="914400" rtl="0" eaLnBrk="1" fontAlgn="auto" latinLnBrk="0" hangingPunct="1">
              <a:lnSpc>
                <a:spcPct val="100000"/>
              </a:lnSpc>
              <a:spcBef>
                <a:spcPts val="0"/>
              </a:spcBef>
              <a:spcAft>
                <a:spcPts val="0"/>
              </a:spcAft>
              <a:buClrTx/>
              <a:buSzTx/>
              <a:buFontTx/>
              <a:buNone/>
              <a:defRPr/>
            </a:pPr>
            <a:endParaRPr lang="zh-CN" altLang="en-US" smtClean="0"/>
          </a:p>
          <a:p>
            <a:endParaRPr lang="zh-CN" altLang="en-US" smtClean="0"/>
          </a:p>
        </p:txBody>
      </p:sp>
      <p:sp>
        <p:nvSpPr>
          <p:cNvPr id="4" name="灯片编号占位符 3"/>
          <p:cNvSpPr>
            <a:spLocks noGrp="1"/>
          </p:cNvSpPr>
          <p:nvPr>
            <p:ph type="sldNum" sz="quarter" idx="10"/>
          </p:nvPr>
        </p:nvSpPr>
        <p:spPr/>
        <p:txBody>
          <a:bodyPr/>
          <a:lstStyle/>
          <a:p>
            <a:fld id="{3D7F0B17-20C8-4CBB-BD66-70902ADF39C6}" type="slidenum">
              <a:rPr lang="zh-CN" altLang="en-US" smtClean="0"/>
              <a:pPr/>
              <a:t>11</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
        <p:nvSpPr>
          <p:cNvPr id="37" name="矩形 36"/>
          <p:cNvSpPr/>
          <p:nvPr userDrawn="1"/>
        </p:nvSpPr>
        <p:spPr>
          <a:xfrm>
            <a:off x="-51435" y="-180340"/>
            <a:ext cx="12265660" cy="628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占位符 5" descr="C:\Users\money\Desktop\[1]-1.jpg[1]-1"/>
          <p:cNvPicPr>
            <a:picLocks noChangeAspect="1"/>
          </p:cNvPicPr>
          <p:nvPr userDrawn="1"/>
        </p:nvPicPr>
        <p:blipFill>
          <a:blip r:embed="rId2" cstate="print"/>
          <a:srcRect l="2364" r="33148"/>
          <a:stretch>
            <a:fillRect/>
          </a:stretch>
        </p:blipFill>
        <p:spPr>
          <a:xfrm>
            <a:off x="86360" y="-4445"/>
            <a:ext cx="12127865" cy="6871970"/>
          </a:xfrm>
          <a:prstGeom prst="rect">
            <a:avLst/>
          </a:prstGeom>
        </p:spPr>
      </p:pic>
      <p:sp>
        <p:nvSpPr>
          <p:cNvPr id="21" name="直角三角形 20"/>
          <p:cNvSpPr/>
          <p:nvPr userDrawn="1"/>
        </p:nvSpPr>
        <p:spPr>
          <a:xfrm rot="16200000">
            <a:off x="11240135" y="5892800"/>
            <a:ext cx="974725" cy="974725"/>
          </a:xfrm>
          <a:prstGeom prst="rtTriangl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22" name="任意多边形 21"/>
          <p:cNvSpPr/>
          <p:nvPr userDrawn="1"/>
        </p:nvSpPr>
        <p:spPr>
          <a:xfrm>
            <a:off x="-31115" y="-175643"/>
            <a:ext cx="10048604" cy="7043168"/>
          </a:xfrm>
          <a:custGeom>
            <a:avLst/>
            <a:gdLst>
              <a:gd name="connsiteX0" fmla="*/ 0 w 10048604"/>
              <a:gd name="connsiteY0" fmla="*/ 0 h 7043168"/>
              <a:gd name="connsiteX1" fmla="*/ 3445510 w 10048604"/>
              <a:gd name="connsiteY1" fmla="*/ 0 h 7043168"/>
              <a:gd name="connsiteX2" fmla="*/ 3445510 w 10048604"/>
              <a:gd name="connsiteY2" fmla="*/ 255872 h 7043168"/>
              <a:gd name="connsiteX3" fmla="*/ 10048604 w 10048604"/>
              <a:gd name="connsiteY3" fmla="*/ 7043168 h 7043168"/>
              <a:gd name="connsiteX4" fmla="*/ 3356339 w 10048604"/>
              <a:gd name="connsiteY4" fmla="*/ 7043168 h 7043168"/>
              <a:gd name="connsiteX5" fmla="*/ 3356339 w 10048604"/>
              <a:gd name="connsiteY5" fmla="*/ 7020944 h 7043168"/>
              <a:gd name="connsiteX6" fmla="*/ 0 w 10048604"/>
              <a:gd name="connsiteY6" fmla="*/ 7020944 h 704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8604" h="7043168">
                <a:moveTo>
                  <a:pt x="0" y="0"/>
                </a:moveTo>
                <a:lnTo>
                  <a:pt x="3445510" y="0"/>
                </a:lnTo>
                <a:lnTo>
                  <a:pt x="3445510" y="255872"/>
                </a:lnTo>
                <a:lnTo>
                  <a:pt x="10048604" y="7043168"/>
                </a:lnTo>
                <a:lnTo>
                  <a:pt x="3356339" y="7043168"/>
                </a:lnTo>
                <a:lnTo>
                  <a:pt x="3356339" y="7020944"/>
                </a:lnTo>
                <a:lnTo>
                  <a:pt x="0" y="702094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23" name="图片 22"/>
          <p:cNvPicPr>
            <a:picLocks noChangeAspect="1"/>
          </p:cNvPicPr>
          <p:nvPr userDrawn="1"/>
        </p:nvPicPr>
        <p:blipFill>
          <a:blip r:embed="rId3" cstate="print"/>
          <a:srcRect t="6840"/>
          <a:stretch>
            <a:fillRect/>
          </a:stretch>
        </p:blipFill>
        <p:spPr>
          <a:xfrm>
            <a:off x="626745" y="-20955"/>
            <a:ext cx="857885" cy="432435"/>
          </a:xfrm>
          <a:prstGeom prst="rect">
            <a:avLst/>
          </a:prstGeom>
        </p:spPr>
      </p:pic>
      <p:pic>
        <p:nvPicPr>
          <p:cNvPr id="24" name="图片 23"/>
          <p:cNvPicPr>
            <a:picLocks noChangeAspect="1"/>
          </p:cNvPicPr>
          <p:nvPr userDrawn="1"/>
        </p:nvPicPr>
        <p:blipFill>
          <a:blip r:embed="rId4" cstate="print"/>
          <a:stretch>
            <a:fillRect/>
          </a:stretch>
        </p:blipFill>
        <p:spPr>
          <a:xfrm>
            <a:off x="86360" y="5080"/>
            <a:ext cx="540385" cy="364490"/>
          </a:xfrm>
          <a:prstGeom prst="rect">
            <a:avLst/>
          </a:prstGeom>
        </p:spPr>
      </p:pic>
      <p:sp>
        <p:nvSpPr>
          <p:cNvPr id="25" name="菱形 24"/>
          <p:cNvSpPr/>
          <p:nvPr userDrawn="1"/>
        </p:nvSpPr>
        <p:spPr>
          <a:xfrm>
            <a:off x="5884102" y="159742"/>
            <a:ext cx="4937327" cy="4937327"/>
          </a:xfrm>
          <a:prstGeom prst="diamond">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userDrawn="1"/>
        </p:nvSpPr>
        <p:spPr>
          <a:xfrm>
            <a:off x="1621790" y="-10795"/>
            <a:ext cx="10593070" cy="440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形状 416"/>
          <p:cNvSpPr/>
          <p:nvPr userDrawn="1"/>
        </p:nvSpPr>
        <p:spPr>
          <a:xfrm>
            <a:off x="-50800" y="4736737"/>
            <a:ext cx="1808843" cy="2066018"/>
          </a:xfrm>
          <a:custGeom>
            <a:avLst/>
            <a:gdLst>
              <a:gd name="connsiteX0" fmla="*/ 0 w 1789793"/>
              <a:gd name="connsiteY0" fmla="*/ 0 h 1789793"/>
              <a:gd name="connsiteX1" fmla="*/ 1789793 w 1789793"/>
              <a:gd name="connsiteY1" fmla="*/ 1789793 h 1789793"/>
              <a:gd name="connsiteX2" fmla="*/ 0 w 1789793"/>
              <a:gd name="connsiteY2" fmla="*/ 1789793 h 1789793"/>
              <a:gd name="connsiteX0-1" fmla="*/ 0 w 1808843"/>
              <a:gd name="connsiteY0-2" fmla="*/ 0 h 2066018"/>
              <a:gd name="connsiteX1-3" fmla="*/ 1808843 w 1808843"/>
              <a:gd name="connsiteY1-4" fmla="*/ 2066018 h 2066018"/>
              <a:gd name="connsiteX2-5" fmla="*/ 19050 w 1808843"/>
              <a:gd name="connsiteY2-6" fmla="*/ 2066018 h 2066018"/>
              <a:gd name="connsiteX3" fmla="*/ 0 w 1808843"/>
              <a:gd name="connsiteY3" fmla="*/ 0 h 2066018"/>
            </a:gdLst>
            <a:ahLst/>
            <a:cxnLst>
              <a:cxn ang="0">
                <a:pos x="connsiteX0-1" y="connsiteY0-2"/>
              </a:cxn>
              <a:cxn ang="0">
                <a:pos x="connsiteX1-3" y="connsiteY1-4"/>
              </a:cxn>
              <a:cxn ang="0">
                <a:pos x="connsiteX2-5" y="connsiteY2-6"/>
              </a:cxn>
              <a:cxn ang="0">
                <a:pos x="connsiteX3" y="connsiteY3"/>
              </a:cxn>
            </a:cxnLst>
            <a:rect l="l" t="t" r="r" b="b"/>
            <a:pathLst>
              <a:path w="1808843" h="2066018">
                <a:moveTo>
                  <a:pt x="0" y="0"/>
                </a:moveTo>
                <a:lnTo>
                  <a:pt x="1808843" y="2066018"/>
                </a:lnTo>
                <a:lnTo>
                  <a:pt x="19050" y="2066018"/>
                </a:lnTo>
                <a:cubicBezTo>
                  <a:pt x="19050" y="1469420"/>
                  <a:pt x="0" y="596598"/>
                  <a:pt x="0" y="0"/>
                </a:cubicBezTo>
                <a:close/>
              </a:path>
            </a:pathLst>
          </a:custGeom>
          <a:solidFill>
            <a:srgbClr val="0187AC">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userDrawn="1"/>
        </p:nvGrpSpPr>
        <p:grpSpPr>
          <a:xfrm>
            <a:off x="8205657" y="485775"/>
            <a:ext cx="4018411" cy="6340914"/>
            <a:chOff x="8205657" y="485775"/>
            <a:chExt cx="4018411" cy="6340914"/>
          </a:xfrm>
        </p:grpSpPr>
        <p:sp>
          <p:nvSpPr>
            <p:cNvPr id="31" name="任意多边形: 形状 414"/>
            <p:cNvSpPr/>
            <p:nvPr/>
          </p:nvSpPr>
          <p:spPr>
            <a:xfrm>
              <a:off x="8314946" y="2755796"/>
              <a:ext cx="3909122" cy="4070893"/>
            </a:xfrm>
            <a:custGeom>
              <a:avLst/>
              <a:gdLst>
                <a:gd name="connsiteX0" fmla="*/ 2474686 w 4014726"/>
                <a:gd name="connsiteY0" fmla="*/ 0 h 4397467"/>
                <a:gd name="connsiteX1" fmla="*/ 4014726 w 4014726"/>
                <a:gd name="connsiteY1" fmla="*/ 1540041 h 4397467"/>
                <a:gd name="connsiteX2" fmla="*/ 4014726 w 4014726"/>
                <a:gd name="connsiteY2" fmla="*/ 3409331 h 4397467"/>
                <a:gd name="connsiteX3" fmla="*/ 3026590 w 4014726"/>
                <a:gd name="connsiteY3" fmla="*/ 4397467 h 4397467"/>
                <a:gd name="connsiteX4" fmla="*/ 1922782 w 4014726"/>
                <a:gd name="connsiteY4" fmla="*/ 4397467 h 4397467"/>
                <a:gd name="connsiteX5" fmla="*/ 0 w 4014726"/>
                <a:gd name="connsiteY5" fmla="*/ 2474686 h 4397467"/>
                <a:gd name="connsiteX0-1" fmla="*/ 2378962 w 3919002"/>
                <a:gd name="connsiteY0-2" fmla="*/ 0 h 4397467"/>
                <a:gd name="connsiteX1-3" fmla="*/ 3919002 w 3919002"/>
                <a:gd name="connsiteY1-4" fmla="*/ 1540041 h 4397467"/>
                <a:gd name="connsiteX2-5" fmla="*/ 3919002 w 3919002"/>
                <a:gd name="connsiteY2-6" fmla="*/ 3409331 h 4397467"/>
                <a:gd name="connsiteX3-7" fmla="*/ 2930866 w 3919002"/>
                <a:gd name="connsiteY3-8" fmla="*/ 4397467 h 4397467"/>
                <a:gd name="connsiteX4-9" fmla="*/ 1827058 w 3919002"/>
                <a:gd name="connsiteY4-10" fmla="*/ 4397467 h 4397467"/>
                <a:gd name="connsiteX5-11" fmla="*/ 0 w 3919002"/>
                <a:gd name="connsiteY5-12" fmla="*/ 2369390 h 4397467"/>
                <a:gd name="connsiteX6" fmla="*/ 2378962 w 3919002"/>
                <a:gd name="connsiteY6" fmla="*/ 0 h 4397467"/>
                <a:gd name="connsiteX0-13" fmla="*/ 2378962 w 3919002"/>
                <a:gd name="connsiteY0-14" fmla="*/ 0 h 4397467"/>
                <a:gd name="connsiteX1-15" fmla="*/ 3919002 w 3919002"/>
                <a:gd name="connsiteY1-16" fmla="*/ 1540041 h 4397467"/>
                <a:gd name="connsiteX2-17" fmla="*/ 3919002 w 3919002"/>
                <a:gd name="connsiteY2-18" fmla="*/ 3409331 h 4397467"/>
                <a:gd name="connsiteX3-19" fmla="*/ 2930866 w 3919002"/>
                <a:gd name="connsiteY3-20" fmla="*/ 4397467 h 4397467"/>
                <a:gd name="connsiteX4-21" fmla="*/ 1664327 w 3919002"/>
                <a:gd name="connsiteY4-22" fmla="*/ 4072005 h 4397467"/>
                <a:gd name="connsiteX5-23" fmla="*/ 0 w 3919002"/>
                <a:gd name="connsiteY5-24" fmla="*/ 2369390 h 4397467"/>
                <a:gd name="connsiteX6-25" fmla="*/ 2378962 w 3919002"/>
                <a:gd name="connsiteY6-26" fmla="*/ 0 h 4397467"/>
                <a:gd name="connsiteX0-27" fmla="*/ 2378962 w 3919002"/>
                <a:gd name="connsiteY0-28" fmla="*/ 0 h 4072005"/>
                <a:gd name="connsiteX1-29" fmla="*/ 3919002 w 3919002"/>
                <a:gd name="connsiteY1-30" fmla="*/ 1540041 h 4072005"/>
                <a:gd name="connsiteX2-31" fmla="*/ 3919002 w 3919002"/>
                <a:gd name="connsiteY2-32" fmla="*/ 3409331 h 4072005"/>
                <a:gd name="connsiteX3-33" fmla="*/ 2969156 w 3919002"/>
                <a:gd name="connsiteY3-34" fmla="*/ 4072005 h 4072005"/>
                <a:gd name="connsiteX4-35" fmla="*/ 1664327 w 3919002"/>
                <a:gd name="connsiteY4-36" fmla="*/ 4072005 h 4072005"/>
                <a:gd name="connsiteX5-37" fmla="*/ 0 w 3919002"/>
                <a:gd name="connsiteY5-38" fmla="*/ 2369390 h 4072005"/>
                <a:gd name="connsiteX6-39" fmla="*/ 2378962 w 3919002"/>
                <a:gd name="connsiteY6-40" fmla="*/ 0 h 4072005"/>
                <a:gd name="connsiteX0-41" fmla="*/ 2378962 w 3919002"/>
                <a:gd name="connsiteY0-42" fmla="*/ 0 h 4072005"/>
                <a:gd name="connsiteX1-43" fmla="*/ 3919002 w 3919002"/>
                <a:gd name="connsiteY1-44" fmla="*/ 1540041 h 4072005"/>
                <a:gd name="connsiteX2-45" fmla="*/ 3899857 w 3919002"/>
                <a:gd name="connsiteY2-46" fmla="*/ 3160449 h 4072005"/>
                <a:gd name="connsiteX3-47" fmla="*/ 2969156 w 3919002"/>
                <a:gd name="connsiteY3-48" fmla="*/ 4072005 h 4072005"/>
                <a:gd name="connsiteX4-49" fmla="*/ 1664327 w 3919002"/>
                <a:gd name="connsiteY4-50" fmla="*/ 4072005 h 4072005"/>
                <a:gd name="connsiteX5-51" fmla="*/ 0 w 3919002"/>
                <a:gd name="connsiteY5-52" fmla="*/ 2369390 h 4072005"/>
                <a:gd name="connsiteX6-53" fmla="*/ 2378962 w 3919002"/>
                <a:gd name="connsiteY6-54" fmla="*/ 0 h 4072005"/>
                <a:gd name="connsiteX0-55" fmla="*/ 2378962 w 3928574"/>
                <a:gd name="connsiteY0-56" fmla="*/ 0 h 4072005"/>
                <a:gd name="connsiteX1-57" fmla="*/ 3919002 w 3928574"/>
                <a:gd name="connsiteY1-58" fmla="*/ 1540041 h 4072005"/>
                <a:gd name="connsiteX2-59" fmla="*/ 3928574 w 3928574"/>
                <a:gd name="connsiteY2-60" fmla="*/ 3160450 h 4072005"/>
                <a:gd name="connsiteX3-61" fmla="*/ 2969156 w 3928574"/>
                <a:gd name="connsiteY3-62" fmla="*/ 4072005 h 4072005"/>
                <a:gd name="connsiteX4-63" fmla="*/ 1664327 w 3928574"/>
                <a:gd name="connsiteY4-64" fmla="*/ 4072005 h 4072005"/>
                <a:gd name="connsiteX5-65" fmla="*/ 0 w 3928574"/>
                <a:gd name="connsiteY5-66" fmla="*/ 2369390 h 4072005"/>
                <a:gd name="connsiteX6-67" fmla="*/ 2378962 w 3928574"/>
                <a:gd name="connsiteY6-68" fmla="*/ 0 h 4072005"/>
                <a:gd name="connsiteX0-69" fmla="*/ 2378962 w 3928574"/>
                <a:gd name="connsiteY0-70" fmla="*/ 0 h 4091150"/>
                <a:gd name="connsiteX1-71" fmla="*/ 3919002 w 3928574"/>
                <a:gd name="connsiteY1-72" fmla="*/ 1540041 h 4091150"/>
                <a:gd name="connsiteX2-73" fmla="*/ 3928574 w 3928574"/>
                <a:gd name="connsiteY2-74" fmla="*/ 3160450 h 4091150"/>
                <a:gd name="connsiteX3-75" fmla="*/ 2988301 w 3928574"/>
                <a:gd name="connsiteY3-76" fmla="*/ 4091150 h 4091150"/>
                <a:gd name="connsiteX4-77" fmla="*/ 1664327 w 3928574"/>
                <a:gd name="connsiteY4-78" fmla="*/ 4072005 h 4091150"/>
                <a:gd name="connsiteX5-79" fmla="*/ 0 w 3928574"/>
                <a:gd name="connsiteY5-80" fmla="*/ 2369390 h 4091150"/>
                <a:gd name="connsiteX6-81" fmla="*/ 2378962 w 3928574"/>
                <a:gd name="connsiteY6-82" fmla="*/ 0 h 40911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Lst>
              <a:rect l="l" t="t" r="r" b="b"/>
              <a:pathLst>
                <a:path w="3928574" h="4091150">
                  <a:moveTo>
                    <a:pt x="2378962" y="0"/>
                  </a:moveTo>
                  <a:lnTo>
                    <a:pt x="3919002" y="1540041"/>
                  </a:lnTo>
                  <a:cubicBezTo>
                    <a:pt x="3922193" y="2080177"/>
                    <a:pt x="3925383" y="2620314"/>
                    <a:pt x="3928574" y="3160450"/>
                  </a:cubicBezTo>
                  <a:lnTo>
                    <a:pt x="2988301" y="4091150"/>
                  </a:lnTo>
                  <a:lnTo>
                    <a:pt x="1664327" y="4072005"/>
                  </a:lnTo>
                  <a:lnTo>
                    <a:pt x="0" y="2369390"/>
                  </a:lnTo>
                  <a:lnTo>
                    <a:pt x="2378962" y="0"/>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形状 410"/>
            <p:cNvSpPr/>
            <p:nvPr/>
          </p:nvSpPr>
          <p:spPr>
            <a:xfrm>
              <a:off x="10675349" y="1207282"/>
              <a:ext cx="1540086" cy="3080171"/>
            </a:xfrm>
            <a:custGeom>
              <a:avLst/>
              <a:gdLst>
                <a:gd name="connsiteX0" fmla="*/ 1540086 w 1540086"/>
                <a:gd name="connsiteY0" fmla="*/ 0 h 3080171"/>
                <a:gd name="connsiteX1" fmla="*/ 1540086 w 1540086"/>
                <a:gd name="connsiteY1" fmla="*/ 3080171 h 3080171"/>
                <a:gd name="connsiteX2" fmla="*/ 0 w 1540086"/>
                <a:gd name="connsiteY2" fmla="*/ 1540086 h 3080171"/>
              </a:gdLst>
              <a:ahLst/>
              <a:cxnLst>
                <a:cxn ang="0">
                  <a:pos x="connsiteX0" y="connsiteY0"/>
                </a:cxn>
                <a:cxn ang="0">
                  <a:pos x="connsiteX1" y="connsiteY1"/>
                </a:cxn>
                <a:cxn ang="0">
                  <a:pos x="connsiteX2" y="connsiteY2"/>
                </a:cxn>
              </a:cxnLst>
              <a:rect l="l" t="t" r="r" b="b"/>
              <a:pathLst>
                <a:path w="1540086" h="3080171">
                  <a:moveTo>
                    <a:pt x="1540086" y="0"/>
                  </a:moveTo>
                  <a:lnTo>
                    <a:pt x="1540086" y="3080171"/>
                  </a:lnTo>
                  <a:lnTo>
                    <a:pt x="0" y="1540086"/>
                  </a:lnTo>
                  <a:close/>
                </a:path>
              </a:pathLst>
            </a:cu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形状 413"/>
            <p:cNvSpPr/>
            <p:nvPr/>
          </p:nvSpPr>
          <p:spPr>
            <a:xfrm>
              <a:off x="8205657" y="485775"/>
              <a:ext cx="4009778" cy="2270021"/>
            </a:xfrm>
            <a:custGeom>
              <a:avLst/>
              <a:gdLst>
                <a:gd name="connsiteX0" fmla="*/ 12046 w 4009778"/>
                <a:gd name="connsiteY0" fmla="*/ 0 h 2486731"/>
                <a:gd name="connsiteX1" fmla="*/ 4009778 w 4009778"/>
                <a:gd name="connsiteY1" fmla="*/ 0 h 2486731"/>
                <a:gd name="connsiteX2" fmla="*/ 4009778 w 4009778"/>
                <a:gd name="connsiteY2" fmla="*/ 951638 h 2486731"/>
                <a:gd name="connsiteX3" fmla="*/ 2474685 w 4009778"/>
                <a:gd name="connsiteY3" fmla="*/ 2486731 h 2486731"/>
                <a:gd name="connsiteX4" fmla="*/ 0 w 4009778"/>
                <a:gd name="connsiteY4" fmla="*/ 12046 h 2486731"/>
                <a:gd name="connsiteX0-1" fmla="*/ 12046 w 4009778"/>
                <a:gd name="connsiteY0-2" fmla="*/ 0 h 2486731"/>
                <a:gd name="connsiteX1-3" fmla="*/ 4009778 w 4009778"/>
                <a:gd name="connsiteY1-4" fmla="*/ 0 h 2486731"/>
                <a:gd name="connsiteX2-5" fmla="*/ 4009778 w 4009778"/>
                <a:gd name="connsiteY2-6" fmla="*/ 795123 h 2486731"/>
                <a:gd name="connsiteX3-7" fmla="*/ 2474685 w 4009778"/>
                <a:gd name="connsiteY3-8" fmla="*/ 2486731 h 2486731"/>
                <a:gd name="connsiteX4-9" fmla="*/ 0 w 4009778"/>
                <a:gd name="connsiteY4-10" fmla="*/ 12046 h 2486731"/>
                <a:gd name="connsiteX5" fmla="*/ 12046 w 4009778"/>
                <a:gd name="connsiteY5" fmla="*/ 0 h 248673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4009778" h="2486731">
                  <a:moveTo>
                    <a:pt x="12046" y="0"/>
                  </a:moveTo>
                  <a:lnTo>
                    <a:pt x="4009778" y="0"/>
                  </a:lnTo>
                  <a:lnTo>
                    <a:pt x="4009778" y="795123"/>
                  </a:lnTo>
                  <a:lnTo>
                    <a:pt x="2474685" y="2486731"/>
                  </a:lnTo>
                  <a:lnTo>
                    <a:pt x="0" y="12046"/>
                  </a:lnTo>
                  <a:lnTo>
                    <a:pt x="12046" y="0"/>
                  </a:lnTo>
                  <a:close/>
                </a:path>
              </a:pathLst>
            </a:cu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34" name="矩形 33"/>
          <p:cNvSpPr/>
          <p:nvPr userDrawn="1"/>
        </p:nvSpPr>
        <p:spPr>
          <a:xfrm>
            <a:off x="-31115" y="6783486"/>
            <a:ext cx="12244705" cy="75565"/>
          </a:xfrm>
          <a:prstGeom prst="rect">
            <a:avLst/>
          </a:prstGeom>
          <a:solidFill>
            <a:schemeClr val="accent2"/>
          </a:solidFill>
          <a:ln>
            <a:solidFill>
              <a:srgbClr val="018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userDrawn="1"/>
        </p:nvSpPr>
        <p:spPr>
          <a:xfrm>
            <a:off x="-29845" y="409575"/>
            <a:ext cx="12244705" cy="76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1"/>
          <p:cNvPicPr>
            <a:picLocks noChangeAspect="1"/>
          </p:cNvPicPr>
          <p:nvPr userDrawn="1"/>
        </p:nvPicPr>
        <p:blipFill>
          <a:blip r:embed="rId5" cstate="print"/>
          <a:srcRect b="9202"/>
          <a:stretch>
            <a:fillRect/>
          </a:stretch>
        </p:blipFill>
        <p:spPr>
          <a:xfrm>
            <a:off x="1484630" y="17780"/>
            <a:ext cx="10728960" cy="3759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4100870" y="1641487"/>
            <a:ext cx="3708001" cy="2347284"/>
          </a:xfrm>
          <a:custGeom>
            <a:avLst/>
            <a:gdLst>
              <a:gd name="connsiteX0" fmla="*/ 0 w 3708001"/>
              <a:gd name="connsiteY0" fmla="*/ 0 h 2347284"/>
              <a:gd name="connsiteX1" fmla="*/ 3708001 w 3708001"/>
              <a:gd name="connsiteY1" fmla="*/ 0 h 2347284"/>
              <a:gd name="connsiteX2" fmla="*/ 3708001 w 3708001"/>
              <a:gd name="connsiteY2" fmla="*/ 2347284 h 2347284"/>
              <a:gd name="connsiteX3" fmla="*/ 0 w 3708001"/>
              <a:gd name="connsiteY3" fmla="*/ 2347284 h 2347284"/>
            </a:gdLst>
            <a:ahLst/>
            <a:cxnLst>
              <a:cxn ang="0">
                <a:pos x="connsiteX0" y="connsiteY0"/>
              </a:cxn>
              <a:cxn ang="0">
                <a:pos x="connsiteX1" y="connsiteY1"/>
              </a:cxn>
              <a:cxn ang="0">
                <a:pos x="connsiteX2" y="connsiteY2"/>
              </a:cxn>
              <a:cxn ang="0">
                <a:pos x="connsiteX3" y="connsiteY3"/>
              </a:cxn>
            </a:cxnLst>
            <a:rect l="l" t="t" r="r" b="b"/>
            <a:pathLst>
              <a:path w="3708001" h="2347284">
                <a:moveTo>
                  <a:pt x="0" y="0"/>
                </a:moveTo>
                <a:lnTo>
                  <a:pt x="3708001" y="0"/>
                </a:lnTo>
                <a:lnTo>
                  <a:pt x="3708001" y="2347284"/>
                </a:lnTo>
                <a:lnTo>
                  <a:pt x="0" y="2347284"/>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7979202" y="1641488"/>
            <a:ext cx="3323559" cy="2051173"/>
          </a:xfrm>
          <a:custGeom>
            <a:avLst/>
            <a:gdLst>
              <a:gd name="connsiteX0" fmla="*/ 0 w 3323559"/>
              <a:gd name="connsiteY0" fmla="*/ 0 h 2051173"/>
              <a:gd name="connsiteX1" fmla="*/ 3323559 w 3323559"/>
              <a:gd name="connsiteY1" fmla="*/ 0 h 2051173"/>
              <a:gd name="connsiteX2" fmla="*/ 3323559 w 3323559"/>
              <a:gd name="connsiteY2" fmla="*/ 2051173 h 2051173"/>
              <a:gd name="connsiteX3" fmla="*/ 0 w 3323559"/>
              <a:gd name="connsiteY3" fmla="*/ 2051173 h 2051173"/>
            </a:gdLst>
            <a:ahLst/>
            <a:cxnLst>
              <a:cxn ang="0">
                <a:pos x="connsiteX0" y="connsiteY0"/>
              </a:cxn>
              <a:cxn ang="0">
                <a:pos x="connsiteX1" y="connsiteY1"/>
              </a:cxn>
              <a:cxn ang="0">
                <a:pos x="connsiteX2" y="connsiteY2"/>
              </a:cxn>
              <a:cxn ang="0">
                <a:pos x="connsiteX3" y="connsiteY3"/>
              </a:cxn>
            </a:cxnLst>
            <a:rect l="l" t="t" r="r" b="b"/>
            <a:pathLst>
              <a:path w="3323559" h="2051173">
                <a:moveTo>
                  <a:pt x="0" y="0"/>
                </a:moveTo>
                <a:lnTo>
                  <a:pt x="3323559" y="0"/>
                </a:lnTo>
                <a:lnTo>
                  <a:pt x="3323559" y="2051173"/>
                </a:lnTo>
                <a:lnTo>
                  <a:pt x="0" y="2051173"/>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74714" y="4172231"/>
            <a:ext cx="6934157" cy="1765008"/>
          </a:xfrm>
          <a:custGeom>
            <a:avLst/>
            <a:gdLst>
              <a:gd name="connsiteX0" fmla="*/ 0 w 6934157"/>
              <a:gd name="connsiteY0" fmla="*/ 0 h 1765008"/>
              <a:gd name="connsiteX1" fmla="*/ 6934157 w 6934157"/>
              <a:gd name="connsiteY1" fmla="*/ 0 h 1765008"/>
              <a:gd name="connsiteX2" fmla="*/ 6934157 w 6934157"/>
              <a:gd name="connsiteY2" fmla="*/ 1765008 h 1765008"/>
              <a:gd name="connsiteX3" fmla="*/ 0 w 6934157"/>
              <a:gd name="connsiteY3" fmla="*/ 1765008 h 1765008"/>
            </a:gdLst>
            <a:ahLst/>
            <a:cxnLst>
              <a:cxn ang="0">
                <a:pos x="connsiteX0" y="connsiteY0"/>
              </a:cxn>
              <a:cxn ang="0">
                <a:pos x="connsiteX1" y="connsiteY1"/>
              </a:cxn>
              <a:cxn ang="0">
                <a:pos x="connsiteX2" y="connsiteY2"/>
              </a:cxn>
              <a:cxn ang="0">
                <a:pos x="connsiteX3" y="connsiteY3"/>
              </a:cxn>
            </a:cxnLst>
            <a:rect l="l" t="t" r="r" b="b"/>
            <a:pathLst>
              <a:path w="6934157" h="1765008">
                <a:moveTo>
                  <a:pt x="0" y="0"/>
                </a:moveTo>
                <a:lnTo>
                  <a:pt x="6934157" y="0"/>
                </a:lnTo>
                <a:lnTo>
                  <a:pt x="6934157" y="1765008"/>
                </a:lnTo>
                <a:lnTo>
                  <a:pt x="0" y="1765008"/>
                </a:lnTo>
                <a:close/>
              </a:path>
            </a:pathLst>
          </a:custGeom>
        </p:spPr>
        <p:txBody>
          <a:bodyPr wrap="square">
            <a:noAutofit/>
          </a:bodyPr>
          <a:lstStyle/>
          <a:p>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3844246" y="1694329"/>
            <a:ext cx="4548647" cy="2861134"/>
          </a:xfrm>
          <a:custGeom>
            <a:avLst/>
            <a:gdLst>
              <a:gd name="connsiteX0" fmla="*/ 0 w 4548647"/>
              <a:gd name="connsiteY0" fmla="*/ 0 h 2861134"/>
              <a:gd name="connsiteX1" fmla="*/ 4548647 w 4548647"/>
              <a:gd name="connsiteY1" fmla="*/ 0 h 2861134"/>
              <a:gd name="connsiteX2" fmla="*/ 4548647 w 4548647"/>
              <a:gd name="connsiteY2" fmla="*/ 2861134 h 2861134"/>
              <a:gd name="connsiteX3" fmla="*/ 0 w 4548647"/>
              <a:gd name="connsiteY3" fmla="*/ 2861134 h 2861134"/>
            </a:gdLst>
            <a:ahLst/>
            <a:cxnLst>
              <a:cxn ang="0">
                <a:pos x="connsiteX0" y="connsiteY0"/>
              </a:cxn>
              <a:cxn ang="0">
                <a:pos x="connsiteX1" y="connsiteY1"/>
              </a:cxn>
              <a:cxn ang="0">
                <a:pos x="connsiteX2" y="connsiteY2"/>
              </a:cxn>
              <a:cxn ang="0">
                <a:pos x="connsiteX3" y="connsiteY3"/>
              </a:cxn>
            </a:cxnLst>
            <a:rect l="l" t="t" r="r" b="b"/>
            <a:pathLst>
              <a:path w="4548647" h="2861134">
                <a:moveTo>
                  <a:pt x="0" y="0"/>
                </a:moveTo>
                <a:lnTo>
                  <a:pt x="4548647" y="0"/>
                </a:lnTo>
                <a:lnTo>
                  <a:pt x="4548647" y="2861134"/>
                </a:lnTo>
                <a:lnTo>
                  <a:pt x="0" y="2861134"/>
                </a:lnTo>
                <a:close/>
              </a:path>
            </a:pathLst>
          </a:custGeom>
          <a:solidFill>
            <a:schemeClr val="bg2"/>
          </a:solidFill>
          <a:effectLst>
            <a:innerShdw blurRad="114300">
              <a:prstClr val="black"/>
            </a:innerShdw>
          </a:effectLst>
        </p:spPr>
        <p:txBody>
          <a:bodyPr wrap="square">
            <a:noAutofit/>
          </a:bodyPr>
          <a:lstStyle>
            <a:lvl1pPr>
              <a:defRPr lang="zh-CN" altLang="en-US"/>
            </a:lvl1pPr>
          </a:lstStyle>
          <a:p>
            <a:pPr lvl="0"/>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5354013" y="3273328"/>
            <a:ext cx="1514686" cy="2442137"/>
          </a:xfrm>
          <a:custGeom>
            <a:avLst/>
            <a:gdLst>
              <a:gd name="connsiteX0" fmla="*/ 0 w 1514686"/>
              <a:gd name="connsiteY0" fmla="*/ 0 h 2442137"/>
              <a:gd name="connsiteX1" fmla="*/ 1514686 w 1514686"/>
              <a:gd name="connsiteY1" fmla="*/ 0 h 2442137"/>
              <a:gd name="connsiteX2" fmla="*/ 1514686 w 1514686"/>
              <a:gd name="connsiteY2" fmla="*/ 2442137 h 2442137"/>
              <a:gd name="connsiteX3" fmla="*/ 0 w 1514686"/>
              <a:gd name="connsiteY3" fmla="*/ 2442137 h 2442137"/>
            </a:gdLst>
            <a:ahLst/>
            <a:cxnLst>
              <a:cxn ang="0">
                <a:pos x="connsiteX0" y="connsiteY0"/>
              </a:cxn>
              <a:cxn ang="0">
                <a:pos x="connsiteX1" y="connsiteY1"/>
              </a:cxn>
              <a:cxn ang="0">
                <a:pos x="connsiteX2" y="connsiteY2"/>
              </a:cxn>
              <a:cxn ang="0">
                <a:pos x="connsiteX3" y="connsiteY3"/>
              </a:cxn>
            </a:cxnLst>
            <a:rect l="l" t="t" r="r" b="b"/>
            <a:pathLst>
              <a:path w="1514686" h="2442137">
                <a:moveTo>
                  <a:pt x="0" y="0"/>
                </a:moveTo>
                <a:lnTo>
                  <a:pt x="1514686" y="0"/>
                </a:lnTo>
                <a:lnTo>
                  <a:pt x="1514686" y="2442137"/>
                </a:lnTo>
                <a:lnTo>
                  <a:pt x="0" y="2442137"/>
                </a:lnTo>
                <a:close/>
              </a:path>
            </a:pathLst>
          </a:custGeom>
          <a:solidFill>
            <a:schemeClr val="bg2"/>
          </a:solidFill>
          <a:effectLst>
            <a:innerShdw blurRad="114300">
              <a:prstClr val="black"/>
            </a:innerShdw>
          </a:effectLst>
        </p:spPr>
        <p:txBody>
          <a:bodyPr wrap="square">
            <a:noAutofit/>
          </a:bodyPr>
          <a:lstStyle/>
          <a:p>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3980161" y="3662277"/>
            <a:ext cx="4496750" cy="1752641"/>
          </a:xfrm>
          <a:custGeom>
            <a:avLst/>
            <a:gdLst>
              <a:gd name="connsiteX0" fmla="*/ 2864411 w 4496750"/>
              <a:gd name="connsiteY0" fmla="*/ 0 h 1752641"/>
              <a:gd name="connsiteX1" fmla="*/ 4496750 w 4496750"/>
              <a:gd name="connsiteY1" fmla="*/ 633131 h 1752641"/>
              <a:gd name="connsiteX2" fmla="*/ 1632339 w 4496750"/>
              <a:gd name="connsiteY2" fmla="*/ 1752641 h 1752641"/>
              <a:gd name="connsiteX3" fmla="*/ 0 w 4496750"/>
              <a:gd name="connsiteY3" fmla="*/ 1119510 h 1752641"/>
            </a:gdLst>
            <a:ahLst/>
            <a:cxnLst>
              <a:cxn ang="0">
                <a:pos x="connsiteX0" y="connsiteY0"/>
              </a:cxn>
              <a:cxn ang="0">
                <a:pos x="connsiteX1" y="connsiteY1"/>
              </a:cxn>
              <a:cxn ang="0">
                <a:pos x="connsiteX2" y="connsiteY2"/>
              </a:cxn>
              <a:cxn ang="0">
                <a:pos x="connsiteX3" y="connsiteY3"/>
              </a:cxn>
            </a:cxnLst>
            <a:rect l="l" t="t" r="r" b="b"/>
            <a:pathLst>
              <a:path w="4496750" h="1752641">
                <a:moveTo>
                  <a:pt x="2864411" y="0"/>
                </a:moveTo>
                <a:lnTo>
                  <a:pt x="4496750" y="633131"/>
                </a:lnTo>
                <a:lnTo>
                  <a:pt x="1632339" y="1752641"/>
                </a:lnTo>
                <a:lnTo>
                  <a:pt x="0" y="1119510"/>
                </a:lnTo>
                <a:close/>
              </a:path>
            </a:pathLst>
          </a:custGeom>
        </p:spPr>
        <p:txBody>
          <a:bodyPr wrap="square">
            <a:noAutofit/>
          </a:bodyPr>
          <a:lstStyle/>
          <a:p>
            <a:endParaRPr lang="zh-CN" altLang="en-US"/>
          </a:p>
        </p:txBody>
      </p:sp>
      <p:sp>
        <p:nvSpPr>
          <p:cNvPr id="8" name="图片占位符 7"/>
          <p:cNvSpPr>
            <a:spLocks noGrp="1"/>
          </p:cNvSpPr>
          <p:nvPr>
            <p:ph type="pic" sz="quarter" idx="11"/>
          </p:nvPr>
        </p:nvSpPr>
        <p:spPr>
          <a:xfrm>
            <a:off x="4057739" y="3351144"/>
            <a:ext cx="4496750" cy="1752641"/>
          </a:xfrm>
          <a:custGeom>
            <a:avLst/>
            <a:gdLst>
              <a:gd name="connsiteX0" fmla="*/ 2864411 w 4496750"/>
              <a:gd name="connsiteY0" fmla="*/ 0 h 1752641"/>
              <a:gd name="connsiteX1" fmla="*/ 4496750 w 4496750"/>
              <a:gd name="connsiteY1" fmla="*/ 633131 h 1752641"/>
              <a:gd name="connsiteX2" fmla="*/ 1632339 w 4496750"/>
              <a:gd name="connsiteY2" fmla="*/ 1752641 h 1752641"/>
              <a:gd name="connsiteX3" fmla="*/ 0 w 4496750"/>
              <a:gd name="connsiteY3" fmla="*/ 1119510 h 1752641"/>
            </a:gdLst>
            <a:ahLst/>
            <a:cxnLst>
              <a:cxn ang="0">
                <a:pos x="connsiteX0" y="connsiteY0"/>
              </a:cxn>
              <a:cxn ang="0">
                <a:pos x="connsiteX1" y="connsiteY1"/>
              </a:cxn>
              <a:cxn ang="0">
                <a:pos x="connsiteX2" y="connsiteY2"/>
              </a:cxn>
              <a:cxn ang="0">
                <a:pos x="connsiteX3" y="connsiteY3"/>
              </a:cxn>
            </a:cxnLst>
            <a:rect l="l" t="t" r="r" b="b"/>
            <a:pathLst>
              <a:path w="4496750" h="1752641">
                <a:moveTo>
                  <a:pt x="2864411" y="0"/>
                </a:moveTo>
                <a:lnTo>
                  <a:pt x="4496750" y="633131"/>
                </a:lnTo>
                <a:lnTo>
                  <a:pt x="1632339" y="1752641"/>
                </a:lnTo>
                <a:lnTo>
                  <a:pt x="0" y="1119510"/>
                </a:lnTo>
                <a:close/>
              </a:path>
            </a:pathLst>
          </a:custGeom>
        </p:spPr>
        <p:txBody>
          <a:bodyPr wrap="square">
            <a:noAutofit/>
          </a:bodyPr>
          <a:lstStyle/>
          <a:p>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8731A7A-6D1B-4A49-A7BF-B3B4F68A910D}" type="datetimeFigureOut">
              <a:rPr lang="zh-CN" altLang="en-US" smtClean="0"/>
              <a:pPr/>
              <a:t>2020/11/26 Thursday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CAD634B-7F46-4F53-985C-180EA2F83625}" type="slidenum">
              <a:rPr lang="zh-CN" altLang="en-US" smtClean="0"/>
              <a:pPr/>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8731A7A-6D1B-4A49-A7BF-B3B4F68A910D}" type="datetimeFigureOut">
              <a:rPr lang="zh-CN" altLang="en-US" smtClean="0"/>
              <a:pPr/>
              <a:t>2020/11/26 Thursday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CAD634B-7F46-4F53-985C-180EA2F83625}" type="slidenum">
              <a:rPr lang="zh-CN" altLang="en-US" smtClean="0"/>
              <a:pPr/>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8731A7A-6D1B-4A49-A7BF-B3B4F68A910D}" type="datetimeFigureOut">
              <a:rPr lang="zh-CN" altLang="en-US" smtClean="0"/>
              <a:pPr/>
              <a:t>2020/11/26 Thursday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CAD634B-7F46-4F53-985C-180EA2F83625}" type="slidenum">
              <a:rPr lang="zh-CN" altLang="en-US" smtClean="0"/>
              <a:pPr/>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8731A7A-6D1B-4A49-A7BF-B3B4F68A910D}" type="datetimeFigureOut">
              <a:rPr lang="zh-CN" altLang="en-US" smtClean="0"/>
              <a:pPr/>
              <a:t>2020/11/26 Thursday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CAD634B-7F46-4F53-985C-180EA2F83625}" type="slidenum">
              <a:rPr lang="zh-CN" altLang="en-US" smtClean="0"/>
              <a:pPr/>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8731A7A-6D1B-4A49-A7BF-B3B4F68A910D}" type="datetimeFigureOut">
              <a:rPr lang="zh-CN" altLang="en-US" smtClean="0"/>
              <a:pPr/>
              <a:t>2020/11/26 Thursday</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CAD634B-7F46-4F53-985C-180EA2F83625}" type="slidenum">
              <a:rPr lang="zh-CN" altLang="en-US" smtClean="0"/>
              <a:pPr/>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8731A7A-6D1B-4A49-A7BF-B3B4F68A910D}" type="datetimeFigureOut">
              <a:rPr lang="zh-CN" altLang="en-US" smtClean="0"/>
              <a:pPr/>
              <a:t>2020/11/26 Thursday</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CAD634B-7F46-4F53-985C-180EA2F83625}"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sp>
        <p:nvSpPr>
          <p:cNvPr id="69" name="矩形 68"/>
          <p:cNvSpPr/>
          <p:nvPr userDrawn="1"/>
        </p:nvSpPr>
        <p:spPr>
          <a:xfrm>
            <a:off x="-20320" y="-180340"/>
            <a:ext cx="12212320" cy="628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userDrawn="1"/>
        </p:nvSpPr>
        <p:spPr>
          <a:xfrm>
            <a:off x="0" y="901772"/>
            <a:ext cx="2638425" cy="5276852"/>
          </a:xfrm>
          <a:custGeom>
            <a:avLst/>
            <a:gdLst>
              <a:gd name="connsiteX0" fmla="*/ 0 w 3428999"/>
              <a:gd name="connsiteY0" fmla="*/ 0 h 6858001"/>
              <a:gd name="connsiteX1" fmla="*/ 3428999 w 3428999"/>
              <a:gd name="connsiteY1" fmla="*/ 3429001 h 6858001"/>
              <a:gd name="connsiteX2" fmla="*/ 0 w 3428999"/>
              <a:gd name="connsiteY2" fmla="*/ 6858001 h 6858001"/>
            </a:gdLst>
            <a:ahLst/>
            <a:cxnLst>
              <a:cxn ang="0">
                <a:pos x="connsiteX0" y="connsiteY0"/>
              </a:cxn>
              <a:cxn ang="0">
                <a:pos x="connsiteX1" y="connsiteY1"/>
              </a:cxn>
              <a:cxn ang="0">
                <a:pos x="connsiteX2" y="connsiteY2"/>
              </a:cxn>
            </a:cxnLst>
            <a:rect l="l" t="t" r="r" b="b"/>
            <a:pathLst>
              <a:path w="3428999" h="6858001">
                <a:moveTo>
                  <a:pt x="0" y="0"/>
                </a:moveTo>
                <a:lnTo>
                  <a:pt x="3428999" y="3429001"/>
                </a:lnTo>
                <a:lnTo>
                  <a:pt x="0" y="6858001"/>
                </a:lnTo>
                <a:close/>
              </a:path>
            </a:pathLst>
          </a:custGeom>
          <a:solidFill>
            <a:srgbClr val="BF1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userDrawn="1"/>
        </p:nvGrpSpPr>
        <p:grpSpPr>
          <a:xfrm>
            <a:off x="10304206" y="447675"/>
            <a:ext cx="1887794" cy="3584189"/>
            <a:chOff x="10304206" y="0"/>
            <a:chExt cx="1887794" cy="3584189"/>
          </a:xfrm>
        </p:grpSpPr>
        <p:sp>
          <p:nvSpPr>
            <p:cNvPr id="26" name="文本框 25"/>
            <p:cNvSpPr txBox="1"/>
            <p:nvPr/>
          </p:nvSpPr>
          <p:spPr>
            <a:xfrm rot="5400000">
              <a:off x="9722979" y="2107104"/>
              <a:ext cx="2530218" cy="423951"/>
            </a:xfrm>
            <a:custGeom>
              <a:avLst/>
              <a:gdLst/>
              <a:ahLst/>
              <a:cxnLst/>
              <a:rect l="l" t="t" r="r" b="b"/>
              <a:pathLst>
                <a:path w="2530218" h="423951">
                  <a:moveTo>
                    <a:pt x="2274475" y="82046"/>
                  </a:moveTo>
                  <a:lnTo>
                    <a:pt x="2283805" y="10153"/>
                  </a:lnTo>
                  <a:lnTo>
                    <a:pt x="2530218" y="10153"/>
                  </a:lnTo>
                  <a:lnTo>
                    <a:pt x="2521437" y="82046"/>
                  </a:lnTo>
                  <a:lnTo>
                    <a:pt x="2437303" y="82046"/>
                  </a:lnTo>
                  <a:lnTo>
                    <a:pt x="2391971" y="413798"/>
                  </a:lnTo>
                  <a:lnTo>
                    <a:pt x="2316733" y="413798"/>
                  </a:lnTo>
                  <a:lnTo>
                    <a:pt x="2362065" y="82046"/>
                  </a:lnTo>
                  <a:close/>
                  <a:moveTo>
                    <a:pt x="1862479" y="413798"/>
                  </a:moveTo>
                  <a:lnTo>
                    <a:pt x="1917077" y="10153"/>
                  </a:lnTo>
                  <a:lnTo>
                    <a:pt x="1983212" y="10153"/>
                  </a:lnTo>
                  <a:lnTo>
                    <a:pt x="2128778" y="284555"/>
                  </a:lnTo>
                  <a:lnTo>
                    <a:pt x="2166272" y="10153"/>
                  </a:lnTo>
                  <a:lnTo>
                    <a:pt x="2240215" y="10153"/>
                  </a:lnTo>
                  <a:lnTo>
                    <a:pt x="2185339" y="413798"/>
                  </a:lnTo>
                  <a:lnTo>
                    <a:pt x="2120619" y="413798"/>
                  </a:lnTo>
                  <a:lnTo>
                    <a:pt x="1973132" y="136378"/>
                  </a:lnTo>
                  <a:lnTo>
                    <a:pt x="1935226" y="413798"/>
                  </a:lnTo>
                  <a:close/>
                  <a:moveTo>
                    <a:pt x="1562021" y="413798"/>
                  </a:moveTo>
                  <a:lnTo>
                    <a:pt x="1617175" y="10153"/>
                  </a:lnTo>
                  <a:lnTo>
                    <a:pt x="1834227" y="10153"/>
                  </a:lnTo>
                  <a:lnTo>
                    <a:pt x="1824932" y="81772"/>
                  </a:lnTo>
                  <a:lnTo>
                    <a:pt x="1684087" y="81772"/>
                  </a:lnTo>
                  <a:lnTo>
                    <a:pt x="1672510" y="165190"/>
                  </a:lnTo>
                  <a:lnTo>
                    <a:pt x="1814097" y="165190"/>
                  </a:lnTo>
                  <a:lnTo>
                    <a:pt x="1804875" y="236260"/>
                  </a:lnTo>
                  <a:lnTo>
                    <a:pt x="1662653" y="236260"/>
                  </a:lnTo>
                  <a:lnTo>
                    <a:pt x="1647801" y="343277"/>
                  </a:lnTo>
                  <a:lnTo>
                    <a:pt x="1790975" y="343277"/>
                  </a:lnTo>
                  <a:lnTo>
                    <a:pt x="1781817" y="413798"/>
                  </a:lnTo>
                  <a:close/>
                  <a:moveTo>
                    <a:pt x="1321975" y="82046"/>
                  </a:moveTo>
                  <a:lnTo>
                    <a:pt x="1331305" y="10153"/>
                  </a:lnTo>
                  <a:lnTo>
                    <a:pt x="1577717" y="10153"/>
                  </a:lnTo>
                  <a:lnTo>
                    <a:pt x="1568937" y="82046"/>
                  </a:lnTo>
                  <a:lnTo>
                    <a:pt x="1484802" y="82046"/>
                  </a:lnTo>
                  <a:lnTo>
                    <a:pt x="1439470" y="413798"/>
                  </a:lnTo>
                  <a:lnTo>
                    <a:pt x="1364233" y="413798"/>
                  </a:lnTo>
                  <a:lnTo>
                    <a:pt x="1409565" y="82046"/>
                  </a:lnTo>
                  <a:close/>
                  <a:moveTo>
                    <a:pt x="909980" y="413798"/>
                  </a:moveTo>
                  <a:lnTo>
                    <a:pt x="964577" y="10153"/>
                  </a:lnTo>
                  <a:lnTo>
                    <a:pt x="1030712" y="10153"/>
                  </a:lnTo>
                  <a:lnTo>
                    <a:pt x="1176278" y="284555"/>
                  </a:lnTo>
                  <a:lnTo>
                    <a:pt x="1213772" y="10153"/>
                  </a:lnTo>
                  <a:lnTo>
                    <a:pt x="1287715" y="10153"/>
                  </a:lnTo>
                  <a:lnTo>
                    <a:pt x="1232839" y="413798"/>
                  </a:lnTo>
                  <a:lnTo>
                    <a:pt x="1168119" y="413798"/>
                  </a:lnTo>
                  <a:lnTo>
                    <a:pt x="1020632" y="136378"/>
                  </a:lnTo>
                  <a:lnTo>
                    <a:pt x="982726" y="413798"/>
                  </a:lnTo>
                  <a:close/>
                  <a:moveTo>
                    <a:pt x="511964" y="234339"/>
                  </a:moveTo>
                  <a:cubicBezTo>
                    <a:pt x="511964" y="267450"/>
                    <a:pt x="522117" y="295531"/>
                    <a:pt x="542423" y="318581"/>
                  </a:cubicBezTo>
                  <a:cubicBezTo>
                    <a:pt x="562729" y="341630"/>
                    <a:pt x="591907" y="353155"/>
                    <a:pt x="629957" y="353155"/>
                  </a:cubicBezTo>
                  <a:cubicBezTo>
                    <a:pt x="674044" y="353155"/>
                    <a:pt x="711500" y="337606"/>
                    <a:pt x="742324" y="306507"/>
                  </a:cubicBezTo>
                  <a:cubicBezTo>
                    <a:pt x="773149" y="275408"/>
                    <a:pt x="788561" y="237632"/>
                    <a:pt x="788561" y="193179"/>
                  </a:cubicBezTo>
                  <a:cubicBezTo>
                    <a:pt x="788561" y="156409"/>
                    <a:pt x="777722" y="126957"/>
                    <a:pt x="756045" y="104822"/>
                  </a:cubicBezTo>
                  <a:cubicBezTo>
                    <a:pt x="734367" y="82686"/>
                    <a:pt x="705966" y="71619"/>
                    <a:pt x="670843" y="71619"/>
                  </a:cubicBezTo>
                  <a:cubicBezTo>
                    <a:pt x="641939" y="71619"/>
                    <a:pt x="615551" y="78616"/>
                    <a:pt x="591678" y="92611"/>
                  </a:cubicBezTo>
                  <a:cubicBezTo>
                    <a:pt x="567805" y="106605"/>
                    <a:pt x="548551" y="126728"/>
                    <a:pt x="533916" y="152979"/>
                  </a:cubicBezTo>
                  <a:cubicBezTo>
                    <a:pt x="519282" y="179230"/>
                    <a:pt x="511964" y="206350"/>
                    <a:pt x="511964" y="234339"/>
                  </a:cubicBezTo>
                  <a:close/>
                  <a:moveTo>
                    <a:pt x="436778" y="238455"/>
                  </a:moveTo>
                  <a:cubicBezTo>
                    <a:pt x="436778" y="175343"/>
                    <a:pt x="457267" y="121103"/>
                    <a:pt x="498244" y="75735"/>
                  </a:cubicBezTo>
                  <a:cubicBezTo>
                    <a:pt x="543978" y="25245"/>
                    <a:pt x="602425" y="0"/>
                    <a:pt x="673587" y="0"/>
                  </a:cubicBezTo>
                  <a:cubicBezTo>
                    <a:pt x="729016" y="0"/>
                    <a:pt x="774750" y="17836"/>
                    <a:pt x="810788" y="53508"/>
                  </a:cubicBezTo>
                  <a:cubicBezTo>
                    <a:pt x="846826" y="89181"/>
                    <a:pt x="864845" y="134457"/>
                    <a:pt x="864845" y="189337"/>
                  </a:cubicBezTo>
                  <a:cubicBezTo>
                    <a:pt x="864845" y="231412"/>
                    <a:pt x="854189" y="271063"/>
                    <a:pt x="832877" y="308290"/>
                  </a:cubicBezTo>
                  <a:cubicBezTo>
                    <a:pt x="811565" y="345518"/>
                    <a:pt x="783210" y="374101"/>
                    <a:pt x="747813" y="394041"/>
                  </a:cubicBezTo>
                  <a:cubicBezTo>
                    <a:pt x="712415" y="413981"/>
                    <a:pt x="671758" y="423951"/>
                    <a:pt x="625841" y="423951"/>
                  </a:cubicBezTo>
                  <a:cubicBezTo>
                    <a:pt x="568399" y="423951"/>
                    <a:pt x="522529" y="406938"/>
                    <a:pt x="488228" y="372912"/>
                  </a:cubicBezTo>
                  <a:cubicBezTo>
                    <a:pt x="453928" y="338886"/>
                    <a:pt x="436778" y="294067"/>
                    <a:pt x="436778" y="238455"/>
                  </a:cubicBezTo>
                  <a:close/>
                  <a:moveTo>
                    <a:pt x="0" y="227479"/>
                  </a:moveTo>
                  <a:cubicBezTo>
                    <a:pt x="0" y="188514"/>
                    <a:pt x="10656" y="151150"/>
                    <a:pt x="31968" y="115386"/>
                  </a:cubicBezTo>
                  <a:cubicBezTo>
                    <a:pt x="53280" y="79622"/>
                    <a:pt x="82138" y="51450"/>
                    <a:pt x="118542" y="30870"/>
                  </a:cubicBezTo>
                  <a:cubicBezTo>
                    <a:pt x="154946" y="10290"/>
                    <a:pt x="194642" y="0"/>
                    <a:pt x="237632" y="0"/>
                  </a:cubicBezTo>
                  <a:cubicBezTo>
                    <a:pt x="298001" y="0"/>
                    <a:pt x="350228" y="20806"/>
                    <a:pt x="394316" y="62418"/>
                  </a:cubicBezTo>
                  <a:lnTo>
                    <a:pt x="339161" y="113560"/>
                  </a:lnTo>
                  <a:cubicBezTo>
                    <a:pt x="327270" y="99854"/>
                    <a:pt x="312727" y="89300"/>
                    <a:pt x="295531" y="81898"/>
                  </a:cubicBezTo>
                  <a:cubicBezTo>
                    <a:pt x="278335" y="74496"/>
                    <a:pt x="259676" y="70796"/>
                    <a:pt x="239553" y="70796"/>
                  </a:cubicBezTo>
                  <a:cubicBezTo>
                    <a:pt x="211381" y="70796"/>
                    <a:pt x="184398" y="78014"/>
                    <a:pt x="158604" y="92452"/>
                  </a:cubicBezTo>
                  <a:cubicBezTo>
                    <a:pt x="132811" y="106890"/>
                    <a:pt x="112733" y="125988"/>
                    <a:pt x="98373" y="149746"/>
                  </a:cubicBezTo>
                  <a:cubicBezTo>
                    <a:pt x="84013" y="173505"/>
                    <a:pt x="76833" y="198817"/>
                    <a:pt x="76833" y="225683"/>
                  </a:cubicBezTo>
                  <a:cubicBezTo>
                    <a:pt x="76833" y="262232"/>
                    <a:pt x="89455" y="292615"/>
                    <a:pt x="114700" y="316831"/>
                  </a:cubicBezTo>
                  <a:cubicBezTo>
                    <a:pt x="139945" y="341047"/>
                    <a:pt x="172324" y="353155"/>
                    <a:pt x="211838" y="353155"/>
                  </a:cubicBezTo>
                  <a:cubicBezTo>
                    <a:pt x="254096" y="353155"/>
                    <a:pt x="290683" y="340899"/>
                    <a:pt x="321599" y="316385"/>
                  </a:cubicBezTo>
                  <a:lnTo>
                    <a:pt x="366327" y="375382"/>
                  </a:lnTo>
                  <a:cubicBezTo>
                    <a:pt x="320410" y="407761"/>
                    <a:pt x="267267" y="423951"/>
                    <a:pt x="206899" y="423951"/>
                  </a:cubicBezTo>
                  <a:cubicBezTo>
                    <a:pt x="164458" y="423951"/>
                    <a:pt x="128374" y="415902"/>
                    <a:pt x="98648" y="399804"/>
                  </a:cubicBezTo>
                  <a:cubicBezTo>
                    <a:pt x="68921" y="383705"/>
                    <a:pt x="45048" y="360061"/>
                    <a:pt x="27029" y="328871"/>
                  </a:cubicBezTo>
                  <a:cubicBezTo>
                    <a:pt x="9010" y="297680"/>
                    <a:pt x="0" y="263883"/>
                    <a:pt x="0" y="227479"/>
                  </a:cubicBezTo>
                  <a:close/>
                </a:path>
              </a:pathLst>
            </a:custGeom>
            <a:solidFill>
              <a:srgbClr val="4CA6C6"/>
            </a:solidFill>
            <a:ln>
              <a:noFill/>
            </a:ln>
            <a:effectLst/>
          </p:spPr>
          <p:txBody>
            <a:bodyPr rot="0" spcFirstLastPara="0" vertOverflow="overflow" horzOverflow="overflow" vert="horz" wrap="square" lIns="91440" tIns="45720" rIns="91440" bIns="45720" numCol="1" spcCol="0" rtlCol="0" fromWordArt="0" anchor="t" anchorCtr="0" forceAA="0" compatLnSpc="1">
              <a:noAutofit/>
              <a:scene3d>
                <a:camera prst="orthographicFront"/>
                <a:lightRig rig="threePt" dir="t"/>
              </a:scene3d>
              <a:sp3d contourW="12700"/>
            </a:bodyPr>
            <a:lstStyle/>
            <a:p>
              <a:pPr algn="ctr"/>
              <a:endParaRPr lang="zh-CN" altLang="en-US" sz="4400" b="1" i="1" dirty="0">
                <a:latin typeface="Century Gothic" panose="020B0502020202020204" pitchFamily="34" charset="0"/>
              </a:endParaRPr>
            </a:p>
          </p:txBody>
        </p:sp>
        <p:sp>
          <p:nvSpPr>
            <p:cNvPr id="28" name="任意多边形 27"/>
            <p:cNvSpPr/>
            <p:nvPr/>
          </p:nvSpPr>
          <p:spPr>
            <a:xfrm>
              <a:off x="10304206" y="0"/>
              <a:ext cx="1887794" cy="3046772"/>
            </a:xfrm>
            <a:custGeom>
              <a:avLst/>
              <a:gdLst>
                <a:gd name="connsiteX0" fmla="*/ 1158976 w 1887794"/>
                <a:gd name="connsiteY0" fmla="*/ 0 h 3046772"/>
                <a:gd name="connsiteX1" fmla="*/ 1887794 w 1887794"/>
                <a:gd name="connsiteY1" fmla="*/ 0 h 3046772"/>
                <a:gd name="connsiteX2" fmla="*/ 1887794 w 1887794"/>
                <a:gd name="connsiteY2" fmla="*/ 3046772 h 3046772"/>
                <a:gd name="connsiteX3" fmla="*/ 0 w 1887794"/>
                <a:gd name="connsiteY3" fmla="*/ 1158977 h 3046772"/>
              </a:gdLst>
              <a:ahLst/>
              <a:cxnLst>
                <a:cxn ang="0">
                  <a:pos x="connsiteX0" y="connsiteY0"/>
                </a:cxn>
                <a:cxn ang="0">
                  <a:pos x="connsiteX1" y="connsiteY1"/>
                </a:cxn>
                <a:cxn ang="0">
                  <a:pos x="connsiteX2" y="connsiteY2"/>
                </a:cxn>
                <a:cxn ang="0">
                  <a:pos x="connsiteX3" y="connsiteY3"/>
                </a:cxn>
              </a:cxnLst>
              <a:rect l="l" t="t" r="r" b="b"/>
              <a:pathLst>
                <a:path w="1887794" h="3046772">
                  <a:moveTo>
                    <a:pt x="1158976" y="0"/>
                  </a:moveTo>
                  <a:lnTo>
                    <a:pt x="1887794" y="0"/>
                  </a:lnTo>
                  <a:lnTo>
                    <a:pt x="1887794" y="3046772"/>
                  </a:lnTo>
                  <a:lnTo>
                    <a:pt x="0" y="1158977"/>
                  </a:lnTo>
                  <a:close/>
                </a:path>
              </a:pathLst>
            </a:custGeom>
            <a:solidFill>
              <a:srgbClr val="0187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a:off x="10776112" y="1053972"/>
              <a:ext cx="423952" cy="990710"/>
            </a:xfrm>
            <a:custGeom>
              <a:avLst/>
              <a:gdLst>
                <a:gd name="connsiteX0" fmla="*/ 383577 w 423952"/>
                <a:gd name="connsiteY0" fmla="*/ 960489 h 990710"/>
                <a:gd name="connsiteX1" fmla="*/ 413798 w 423952"/>
                <a:gd name="connsiteY1" fmla="*/ 964577 h 990710"/>
                <a:gd name="connsiteX2" fmla="*/ 413798 w 423952"/>
                <a:gd name="connsiteY2" fmla="*/ 990710 h 990710"/>
                <a:gd name="connsiteX3" fmla="*/ 185496 w 423952"/>
                <a:gd name="connsiteY3" fmla="*/ 436778 h 990710"/>
                <a:gd name="connsiteX4" fmla="*/ 348216 w 423952"/>
                <a:gd name="connsiteY4" fmla="*/ 498244 h 990710"/>
                <a:gd name="connsiteX5" fmla="*/ 423952 w 423952"/>
                <a:gd name="connsiteY5" fmla="*/ 673587 h 990710"/>
                <a:gd name="connsiteX6" fmla="*/ 370444 w 423952"/>
                <a:gd name="connsiteY6" fmla="*/ 810788 h 990710"/>
                <a:gd name="connsiteX7" fmla="*/ 309731 w 423952"/>
                <a:gd name="connsiteY7" fmla="*/ 851330 h 990710"/>
                <a:gd name="connsiteX8" fmla="*/ 279803 w 423952"/>
                <a:gd name="connsiteY8" fmla="*/ 856715 h 990710"/>
                <a:gd name="connsiteX9" fmla="*/ 207238 w 423952"/>
                <a:gd name="connsiteY9" fmla="*/ 784150 h 990710"/>
                <a:gd name="connsiteX10" fmla="*/ 230772 w 423952"/>
                <a:gd name="connsiteY10" fmla="*/ 788561 h 990710"/>
                <a:gd name="connsiteX11" fmla="*/ 319130 w 423952"/>
                <a:gd name="connsiteY11" fmla="*/ 756045 h 990710"/>
                <a:gd name="connsiteX12" fmla="*/ 352332 w 423952"/>
                <a:gd name="connsiteY12" fmla="*/ 670843 h 990710"/>
                <a:gd name="connsiteX13" fmla="*/ 331340 w 423952"/>
                <a:gd name="connsiteY13" fmla="*/ 591678 h 990710"/>
                <a:gd name="connsiteX14" fmla="*/ 270972 w 423952"/>
                <a:gd name="connsiteY14" fmla="*/ 533916 h 990710"/>
                <a:gd name="connsiteX15" fmla="*/ 189612 w 423952"/>
                <a:gd name="connsiteY15" fmla="*/ 511964 h 990710"/>
                <a:gd name="connsiteX16" fmla="*/ 105370 w 423952"/>
                <a:gd name="connsiteY16" fmla="*/ 542423 h 990710"/>
                <a:gd name="connsiteX17" fmla="*/ 70796 w 423952"/>
                <a:gd name="connsiteY17" fmla="*/ 629957 h 990710"/>
                <a:gd name="connsiteX18" fmla="*/ 74979 w 423952"/>
                <a:gd name="connsiteY18" fmla="*/ 651890 h 990710"/>
                <a:gd name="connsiteX19" fmla="*/ 6918 w 423952"/>
                <a:gd name="connsiteY19" fmla="*/ 583830 h 990710"/>
                <a:gd name="connsiteX20" fmla="*/ 12760 w 423952"/>
                <a:gd name="connsiteY20" fmla="*/ 548356 h 990710"/>
                <a:gd name="connsiteX21" fmla="*/ 51040 w 423952"/>
                <a:gd name="connsiteY21" fmla="*/ 488228 h 990710"/>
                <a:gd name="connsiteX22" fmla="*/ 185496 w 423952"/>
                <a:gd name="connsiteY22" fmla="*/ 436778 h 990710"/>
                <a:gd name="connsiteX23" fmla="*/ 196472 w 423952"/>
                <a:gd name="connsiteY23" fmla="*/ 0 h 990710"/>
                <a:gd name="connsiteX24" fmla="*/ 308566 w 423952"/>
                <a:gd name="connsiteY24" fmla="*/ 31968 h 990710"/>
                <a:gd name="connsiteX25" fmla="*/ 393082 w 423952"/>
                <a:gd name="connsiteY25" fmla="*/ 118542 h 990710"/>
                <a:gd name="connsiteX26" fmla="*/ 423952 w 423952"/>
                <a:gd name="connsiteY26" fmla="*/ 237632 h 990710"/>
                <a:gd name="connsiteX27" fmla="*/ 361534 w 423952"/>
                <a:gd name="connsiteY27" fmla="*/ 394316 h 990710"/>
                <a:gd name="connsiteX28" fmla="*/ 310392 w 423952"/>
                <a:gd name="connsiteY28" fmla="*/ 339161 h 990710"/>
                <a:gd name="connsiteX29" fmla="*/ 342054 w 423952"/>
                <a:gd name="connsiteY29" fmla="*/ 295531 h 990710"/>
                <a:gd name="connsiteX30" fmla="*/ 353156 w 423952"/>
                <a:gd name="connsiteY30" fmla="*/ 239553 h 990710"/>
                <a:gd name="connsiteX31" fmla="*/ 331500 w 423952"/>
                <a:gd name="connsiteY31" fmla="*/ 158604 h 990710"/>
                <a:gd name="connsiteX32" fmla="*/ 274206 w 423952"/>
                <a:gd name="connsiteY32" fmla="*/ 98373 h 990710"/>
                <a:gd name="connsiteX33" fmla="*/ 198268 w 423952"/>
                <a:gd name="connsiteY33" fmla="*/ 76833 h 990710"/>
                <a:gd name="connsiteX34" fmla="*/ 107120 w 423952"/>
                <a:gd name="connsiteY34" fmla="*/ 114700 h 990710"/>
                <a:gd name="connsiteX35" fmla="*/ 70796 w 423952"/>
                <a:gd name="connsiteY35" fmla="*/ 211838 h 990710"/>
                <a:gd name="connsiteX36" fmla="*/ 107566 w 423952"/>
                <a:gd name="connsiteY36" fmla="*/ 321599 h 990710"/>
                <a:gd name="connsiteX37" fmla="*/ 48570 w 423952"/>
                <a:gd name="connsiteY37" fmla="*/ 366327 h 990710"/>
                <a:gd name="connsiteX38" fmla="*/ 0 w 423952"/>
                <a:gd name="connsiteY38" fmla="*/ 206899 h 990710"/>
                <a:gd name="connsiteX39" fmla="*/ 24148 w 423952"/>
                <a:gd name="connsiteY39" fmla="*/ 98648 h 990710"/>
                <a:gd name="connsiteX40" fmla="*/ 95080 w 423952"/>
                <a:gd name="connsiteY40" fmla="*/ 27029 h 990710"/>
                <a:gd name="connsiteX41" fmla="*/ 196472 w 423952"/>
                <a:gd name="connsiteY41" fmla="*/ 0 h 99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23952" h="990710">
                  <a:moveTo>
                    <a:pt x="383577" y="960489"/>
                  </a:moveTo>
                  <a:lnTo>
                    <a:pt x="413798" y="964577"/>
                  </a:lnTo>
                  <a:lnTo>
                    <a:pt x="413798" y="990710"/>
                  </a:lnTo>
                  <a:close/>
                  <a:moveTo>
                    <a:pt x="185496" y="436778"/>
                  </a:moveTo>
                  <a:cubicBezTo>
                    <a:pt x="248608" y="436778"/>
                    <a:pt x="302848" y="457267"/>
                    <a:pt x="348216" y="498244"/>
                  </a:cubicBezTo>
                  <a:cubicBezTo>
                    <a:pt x="398706" y="543978"/>
                    <a:pt x="423952" y="602425"/>
                    <a:pt x="423952" y="673587"/>
                  </a:cubicBezTo>
                  <a:cubicBezTo>
                    <a:pt x="423952" y="729016"/>
                    <a:pt x="406116" y="774750"/>
                    <a:pt x="370444" y="810788"/>
                  </a:cubicBezTo>
                  <a:cubicBezTo>
                    <a:pt x="352607" y="828807"/>
                    <a:pt x="332370" y="842321"/>
                    <a:pt x="309731" y="851330"/>
                  </a:cubicBezTo>
                  <a:lnTo>
                    <a:pt x="279803" y="856715"/>
                  </a:lnTo>
                  <a:lnTo>
                    <a:pt x="207238" y="784150"/>
                  </a:lnTo>
                  <a:lnTo>
                    <a:pt x="230772" y="788561"/>
                  </a:lnTo>
                  <a:cubicBezTo>
                    <a:pt x="267542" y="788561"/>
                    <a:pt x="296994" y="777722"/>
                    <a:pt x="319130" y="756045"/>
                  </a:cubicBezTo>
                  <a:cubicBezTo>
                    <a:pt x="341266" y="734367"/>
                    <a:pt x="352332" y="705966"/>
                    <a:pt x="352332" y="670843"/>
                  </a:cubicBezTo>
                  <a:cubicBezTo>
                    <a:pt x="352332" y="641939"/>
                    <a:pt x="345336" y="615551"/>
                    <a:pt x="331340" y="591678"/>
                  </a:cubicBezTo>
                  <a:cubicBezTo>
                    <a:pt x="317346" y="567805"/>
                    <a:pt x="297224" y="548551"/>
                    <a:pt x="270972" y="533916"/>
                  </a:cubicBezTo>
                  <a:cubicBezTo>
                    <a:pt x="244722" y="519282"/>
                    <a:pt x="217602" y="511964"/>
                    <a:pt x="189612" y="511964"/>
                  </a:cubicBezTo>
                  <a:cubicBezTo>
                    <a:pt x="156502" y="511964"/>
                    <a:pt x="128420" y="522117"/>
                    <a:pt x="105370" y="542423"/>
                  </a:cubicBezTo>
                  <a:cubicBezTo>
                    <a:pt x="82322" y="562729"/>
                    <a:pt x="70796" y="591907"/>
                    <a:pt x="70796" y="629957"/>
                  </a:cubicBezTo>
                  <a:lnTo>
                    <a:pt x="74979" y="651890"/>
                  </a:lnTo>
                  <a:lnTo>
                    <a:pt x="6918" y="583830"/>
                  </a:lnTo>
                  <a:lnTo>
                    <a:pt x="12760" y="548356"/>
                  </a:lnTo>
                  <a:cubicBezTo>
                    <a:pt x="21267" y="525421"/>
                    <a:pt x="34027" y="505378"/>
                    <a:pt x="51040" y="488228"/>
                  </a:cubicBezTo>
                  <a:cubicBezTo>
                    <a:pt x="85066" y="453928"/>
                    <a:pt x="129884" y="436778"/>
                    <a:pt x="185496" y="436778"/>
                  </a:cubicBezTo>
                  <a:close/>
                  <a:moveTo>
                    <a:pt x="196472" y="0"/>
                  </a:moveTo>
                  <a:cubicBezTo>
                    <a:pt x="235438" y="0"/>
                    <a:pt x="272802" y="10656"/>
                    <a:pt x="308566" y="31968"/>
                  </a:cubicBezTo>
                  <a:cubicBezTo>
                    <a:pt x="344330" y="53280"/>
                    <a:pt x="372502" y="82138"/>
                    <a:pt x="393082" y="118542"/>
                  </a:cubicBezTo>
                  <a:cubicBezTo>
                    <a:pt x="413662" y="154946"/>
                    <a:pt x="423952" y="194642"/>
                    <a:pt x="423952" y="237632"/>
                  </a:cubicBezTo>
                  <a:cubicBezTo>
                    <a:pt x="423952" y="298001"/>
                    <a:pt x="403146" y="350228"/>
                    <a:pt x="361534" y="394316"/>
                  </a:cubicBezTo>
                  <a:lnTo>
                    <a:pt x="310392" y="339161"/>
                  </a:lnTo>
                  <a:cubicBezTo>
                    <a:pt x="324098" y="327270"/>
                    <a:pt x="334652" y="312727"/>
                    <a:pt x="342054" y="295531"/>
                  </a:cubicBezTo>
                  <a:cubicBezTo>
                    <a:pt x="349456" y="278335"/>
                    <a:pt x="353156" y="259676"/>
                    <a:pt x="353156" y="239553"/>
                  </a:cubicBezTo>
                  <a:cubicBezTo>
                    <a:pt x="353156" y="211381"/>
                    <a:pt x="345938" y="184398"/>
                    <a:pt x="331500" y="158604"/>
                  </a:cubicBezTo>
                  <a:cubicBezTo>
                    <a:pt x="317062" y="132811"/>
                    <a:pt x="297964" y="112733"/>
                    <a:pt x="274206" y="98373"/>
                  </a:cubicBezTo>
                  <a:cubicBezTo>
                    <a:pt x="250446" y="84013"/>
                    <a:pt x="225134" y="76833"/>
                    <a:pt x="198268" y="76833"/>
                  </a:cubicBezTo>
                  <a:cubicBezTo>
                    <a:pt x="161720" y="76833"/>
                    <a:pt x="131336" y="89455"/>
                    <a:pt x="107120" y="114700"/>
                  </a:cubicBezTo>
                  <a:cubicBezTo>
                    <a:pt x="82904" y="139945"/>
                    <a:pt x="70796" y="172324"/>
                    <a:pt x="70796" y="211838"/>
                  </a:cubicBezTo>
                  <a:cubicBezTo>
                    <a:pt x="70796" y="254096"/>
                    <a:pt x="83052" y="290683"/>
                    <a:pt x="107566" y="321599"/>
                  </a:cubicBezTo>
                  <a:lnTo>
                    <a:pt x="48570" y="366327"/>
                  </a:lnTo>
                  <a:cubicBezTo>
                    <a:pt x="16190" y="320410"/>
                    <a:pt x="0" y="267267"/>
                    <a:pt x="0" y="206899"/>
                  </a:cubicBezTo>
                  <a:cubicBezTo>
                    <a:pt x="0" y="164458"/>
                    <a:pt x="8050" y="128374"/>
                    <a:pt x="24148" y="98648"/>
                  </a:cubicBezTo>
                  <a:cubicBezTo>
                    <a:pt x="40246" y="68921"/>
                    <a:pt x="63890" y="45048"/>
                    <a:pt x="95080" y="27029"/>
                  </a:cubicBezTo>
                  <a:cubicBezTo>
                    <a:pt x="126272" y="9010"/>
                    <a:pt x="160068" y="0"/>
                    <a:pt x="19647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9" name="图片占位符 18"/>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1244600"/>
            <a:ext cx="2302933" cy="4648200"/>
          </a:xfrm>
          <a:custGeom>
            <a:avLst/>
            <a:gdLst>
              <a:gd name="connsiteX0" fmla="*/ 0 w 2868559"/>
              <a:gd name="connsiteY0" fmla="*/ 0 h 5737121"/>
              <a:gd name="connsiteX1" fmla="*/ 2868559 w 2868559"/>
              <a:gd name="connsiteY1" fmla="*/ 2868561 h 5737121"/>
              <a:gd name="connsiteX2" fmla="*/ 0 w 2868559"/>
              <a:gd name="connsiteY2" fmla="*/ 5737121 h 5737121"/>
            </a:gdLst>
            <a:ahLst/>
            <a:cxnLst>
              <a:cxn ang="0">
                <a:pos x="connsiteX0" y="connsiteY0"/>
              </a:cxn>
              <a:cxn ang="0">
                <a:pos x="connsiteX1" y="connsiteY1"/>
              </a:cxn>
              <a:cxn ang="0">
                <a:pos x="connsiteX2" y="connsiteY2"/>
              </a:cxn>
            </a:cxnLst>
            <a:rect l="l" t="t" r="r" b="b"/>
            <a:pathLst>
              <a:path w="2868559" h="5737121">
                <a:moveTo>
                  <a:pt x="0" y="0"/>
                </a:moveTo>
                <a:lnTo>
                  <a:pt x="2868559" y="2868561"/>
                </a:lnTo>
                <a:lnTo>
                  <a:pt x="0" y="5737121"/>
                </a:lnTo>
                <a:close/>
              </a:path>
            </a:pathLst>
          </a:custGeom>
        </p:spPr>
      </p:pic>
      <p:pic>
        <p:nvPicPr>
          <p:cNvPr id="40" name="图片 39"/>
          <p:cNvPicPr>
            <a:picLocks noChangeAspect="1"/>
          </p:cNvPicPr>
          <p:nvPr userDrawn="1"/>
        </p:nvPicPr>
        <p:blipFill>
          <a:blip r:embed="rId3" cstate="print"/>
          <a:srcRect t="6840"/>
          <a:stretch>
            <a:fillRect/>
          </a:stretch>
        </p:blipFill>
        <p:spPr>
          <a:xfrm>
            <a:off x="626745" y="-20955"/>
            <a:ext cx="857885" cy="432435"/>
          </a:xfrm>
          <a:prstGeom prst="rect">
            <a:avLst/>
          </a:prstGeom>
        </p:spPr>
      </p:pic>
      <p:pic>
        <p:nvPicPr>
          <p:cNvPr id="41" name="图片 40"/>
          <p:cNvPicPr>
            <a:picLocks noChangeAspect="1"/>
          </p:cNvPicPr>
          <p:nvPr userDrawn="1"/>
        </p:nvPicPr>
        <p:blipFill>
          <a:blip r:embed="rId4" cstate="print"/>
          <a:stretch>
            <a:fillRect/>
          </a:stretch>
        </p:blipFill>
        <p:spPr>
          <a:xfrm>
            <a:off x="86360" y="5080"/>
            <a:ext cx="540385" cy="364490"/>
          </a:xfrm>
          <a:prstGeom prst="rect">
            <a:avLst/>
          </a:prstGeom>
        </p:spPr>
      </p:pic>
      <p:sp>
        <p:nvSpPr>
          <p:cNvPr id="43" name="矩形 42"/>
          <p:cNvSpPr/>
          <p:nvPr userDrawn="1"/>
        </p:nvSpPr>
        <p:spPr>
          <a:xfrm>
            <a:off x="-29845" y="409575"/>
            <a:ext cx="12244705" cy="76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67"/>
          <p:cNvSpPr txBox="1"/>
          <p:nvPr userDrawn="1"/>
        </p:nvSpPr>
        <p:spPr>
          <a:xfrm>
            <a:off x="10160559" y="1922140"/>
            <a:ext cx="615553" cy="810478"/>
          </a:xfrm>
          <a:prstGeom prst="rect">
            <a:avLst/>
          </a:prstGeom>
          <a:noFill/>
        </p:spPr>
        <p:txBody>
          <a:bodyPr vert="eaVert" wrap="none" rtlCol="0">
            <a:spAutoFit/>
          </a:bodyPr>
          <a:lstStyle/>
          <a:p>
            <a:r>
              <a:rPr lang="zh-CN" altLang="en-US" sz="2800" dirty="0" smtClean="0">
                <a:latin typeface="微软雅黑 Light" panose="020B0502040204020203" pitchFamily="34" charset="-122"/>
                <a:ea typeface="微软雅黑 Light" panose="020B0502040204020203" pitchFamily="34" charset="-122"/>
              </a:rPr>
              <a:t>目录</a:t>
            </a:r>
            <a:endParaRPr lang="zh-CN" altLang="en-US" sz="2800" dirty="0">
              <a:latin typeface="微软雅黑 Light" panose="020B0502040204020203" pitchFamily="34" charset="-122"/>
              <a:ea typeface="微软雅黑 Light" panose="020B0502040204020203" pitchFamily="34" charset="-122"/>
            </a:endParaRPr>
          </a:p>
        </p:txBody>
      </p:sp>
      <p:pic>
        <p:nvPicPr>
          <p:cNvPr id="3" name="图片 2" descr="1"/>
          <p:cNvPicPr>
            <a:picLocks noChangeAspect="1"/>
          </p:cNvPicPr>
          <p:nvPr userDrawn="1"/>
        </p:nvPicPr>
        <p:blipFill>
          <a:blip r:embed="rId5" cstate="print"/>
          <a:srcRect b="9202"/>
          <a:stretch>
            <a:fillRect/>
          </a:stretch>
        </p:blipFill>
        <p:spPr>
          <a:xfrm>
            <a:off x="1484630" y="17780"/>
            <a:ext cx="10728960" cy="3759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0-#ppt_w/2"/>
                                          </p:val>
                                        </p:tav>
                                        <p:tav tm="100000">
                                          <p:val>
                                            <p:strVal val="#ppt_x"/>
                                          </p:val>
                                        </p:tav>
                                      </p:tavLst>
                                    </p:anim>
                                    <p:anim calcmode="lin" valueType="num">
                                      <p:cBhvr additive="base">
                                        <p:cTn id="12" dur="500" fill="hold"/>
                                        <p:tgtEl>
                                          <p:spTgt spid="3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1+#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8731A7A-6D1B-4A49-A7BF-B3B4F68A910D}" type="datetimeFigureOut">
              <a:rPr lang="zh-CN" altLang="en-US" smtClean="0"/>
              <a:pPr/>
              <a:t>2020/11/26 Thursday</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CAD634B-7F46-4F53-985C-180EA2F83625}" type="slidenum">
              <a:rPr lang="zh-CN" altLang="en-US" smtClean="0"/>
              <a:pPr/>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8731A7A-6D1B-4A49-A7BF-B3B4F68A910D}" type="datetimeFigureOut">
              <a:rPr lang="zh-CN" altLang="en-US" smtClean="0"/>
              <a:pPr/>
              <a:t>2020/11/26 Thursday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CAD634B-7F46-4F53-985C-180EA2F83625}" type="slidenum">
              <a:rPr lang="zh-CN" altLang="en-US" smtClean="0"/>
              <a:pPr/>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8731A7A-6D1B-4A49-A7BF-B3B4F68A910D}" type="datetimeFigureOut">
              <a:rPr lang="zh-CN" altLang="en-US" smtClean="0"/>
              <a:pPr/>
              <a:t>2020/11/26 Thursday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CAD634B-7F46-4F53-985C-180EA2F83625}" type="slidenum">
              <a:rPr lang="zh-CN" altLang="en-US" smtClean="0"/>
              <a:pPr/>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8731A7A-6D1B-4A49-A7BF-B3B4F68A910D}" type="datetimeFigureOut">
              <a:rPr lang="zh-CN" altLang="en-US" smtClean="0"/>
              <a:pPr/>
              <a:t>2020/11/26 Thursday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CAD634B-7F46-4F53-985C-180EA2F83625}" type="slidenum">
              <a:rPr lang="zh-CN" altLang="en-US" smtClean="0"/>
              <a:pPr/>
              <a:t>‹#›</a:t>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8731A7A-6D1B-4A49-A7BF-B3B4F68A910D}" type="datetimeFigureOut">
              <a:rPr lang="zh-CN" altLang="en-US" smtClean="0"/>
              <a:pPr/>
              <a:t>2020/11/26 Thursday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CAD634B-7F46-4F53-985C-180EA2F83625}" type="slidenum">
              <a:rPr lang="zh-CN" altLang="en-US" smtClean="0"/>
              <a:pPr/>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761D3D6-BCE0-4AFD-9D4D-CB0A2725C5DF}" type="datetimeFigureOut">
              <a:rPr lang="zh-CN" altLang="en-US" smtClean="0"/>
              <a:pPr/>
              <a:t>2020/11/26 Thursday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16482DD-DA66-410D-AC09-342A75300C84}" type="slidenum">
              <a:rPr lang="zh-CN" altLang="en-US" smtClean="0"/>
              <a:pPr/>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761D3D6-BCE0-4AFD-9D4D-CB0A2725C5DF}" type="datetimeFigureOut">
              <a:rPr lang="zh-CN" altLang="en-US" smtClean="0"/>
              <a:pPr/>
              <a:t>2020/11/26 Thursday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16482DD-DA66-410D-AC09-342A75300C84}" type="slidenum">
              <a:rPr lang="zh-CN" altLang="en-US" smtClean="0"/>
              <a:pPr/>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9761D3D6-BCE0-4AFD-9D4D-CB0A2725C5DF}" type="datetimeFigureOut">
              <a:rPr lang="zh-CN" altLang="en-US" smtClean="0"/>
              <a:pPr/>
              <a:t>2020/11/26 Thursday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16482DD-DA66-410D-AC09-342A75300C84}" type="slidenum">
              <a:rPr lang="zh-CN" altLang="en-US" smtClean="0"/>
              <a:pPr/>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761D3D6-BCE0-4AFD-9D4D-CB0A2725C5DF}" type="datetimeFigureOut">
              <a:rPr lang="zh-CN" altLang="en-US" smtClean="0"/>
              <a:pPr/>
              <a:t>2020/11/26 Thursday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16482DD-DA66-410D-AC09-342A75300C84}" type="slidenum">
              <a:rPr lang="zh-CN" altLang="en-US" smtClean="0"/>
              <a:pPr/>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761D3D6-BCE0-4AFD-9D4D-CB0A2725C5DF}" type="datetimeFigureOut">
              <a:rPr lang="zh-CN" altLang="en-US" smtClean="0"/>
              <a:pPr/>
              <a:t>2020/11/26 Thursday</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16482DD-DA66-410D-AC09-342A75300C84}"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占位符 41"/>
          <p:cNvPicPr>
            <a:picLocks noChangeAspect="1"/>
          </p:cNvPicPr>
          <p:nvPr userDrawn="1"/>
        </p:nvPicPr>
        <p:blipFill rotWithShape="1">
          <a:blip r:embed="rId2" cstate="print">
            <a:extLst>
              <a:ext uri="{28A0092B-C50C-407E-A947-70E740481C1C}">
                <a14:useLocalDpi xmlns="" xmlns:a14="http://schemas.microsoft.com/office/drawing/2010/main" val="0"/>
              </a:ext>
            </a:extLst>
          </a:blip>
          <a:srcRect l="517" t="8000" b="8348"/>
          <a:stretch>
            <a:fillRect/>
          </a:stretch>
        </p:blipFill>
        <p:spPr>
          <a:xfrm>
            <a:off x="0" y="0"/>
            <a:ext cx="12192000" cy="6858001"/>
          </a:xfrm>
          <a:prstGeom prst="rect">
            <a:avLst/>
          </a:prstGeom>
        </p:spPr>
      </p:pic>
      <p:sp>
        <p:nvSpPr>
          <p:cNvPr id="3" name="任意多边形: 形状 27"/>
          <p:cNvSpPr/>
          <p:nvPr userDrawn="1"/>
        </p:nvSpPr>
        <p:spPr>
          <a:xfrm>
            <a:off x="0" y="1"/>
            <a:ext cx="10244802" cy="6858001"/>
          </a:xfrm>
          <a:custGeom>
            <a:avLst/>
            <a:gdLst>
              <a:gd name="connsiteX0" fmla="*/ 0 w 10244802"/>
              <a:gd name="connsiteY0" fmla="*/ 0 h 6858001"/>
              <a:gd name="connsiteX1" fmla="*/ 3386801 w 10244802"/>
              <a:gd name="connsiteY1" fmla="*/ 0 h 6858001"/>
              <a:gd name="connsiteX2" fmla="*/ 10244802 w 10244802"/>
              <a:gd name="connsiteY2" fmla="*/ 6858001 h 6858001"/>
              <a:gd name="connsiteX3" fmla="*/ 0 w 10244802"/>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10244802" h="6858001">
                <a:moveTo>
                  <a:pt x="0" y="0"/>
                </a:moveTo>
                <a:lnTo>
                  <a:pt x="3386801" y="0"/>
                </a:lnTo>
                <a:lnTo>
                  <a:pt x="10244802" y="6858001"/>
                </a:lnTo>
                <a:lnTo>
                  <a:pt x="0" y="6858001"/>
                </a:lnTo>
                <a:close/>
              </a:path>
            </a:pathLst>
          </a:custGeom>
          <a:solidFill>
            <a:srgbClr val="BB274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形状 30"/>
          <p:cNvSpPr/>
          <p:nvPr userDrawn="1"/>
        </p:nvSpPr>
        <p:spPr>
          <a:xfrm>
            <a:off x="1" y="1"/>
            <a:ext cx="7160139" cy="6858001"/>
          </a:xfrm>
          <a:custGeom>
            <a:avLst/>
            <a:gdLst>
              <a:gd name="connsiteX0" fmla="*/ 7160138 w 7160139"/>
              <a:gd name="connsiteY0" fmla="*/ 0 h 6858001"/>
              <a:gd name="connsiteX1" fmla="*/ 7160139 w 7160139"/>
              <a:gd name="connsiteY1" fmla="*/ 0 h 6858001"/>
              <a:gd name="connsiteX2" fmla="*/ 5281945 w 7160139"/>
              <a:gd name="connsiteY2" fmla="*/ 1878195 h 6858001"/>
              <a:gd name="connsiteX3" fmla="*/ 0 w 7160139"/>
              <a:gd name="connsiteY3" fmla="*/ 0 h 6858001"/>
              <a:gd name="connsiteX4" fmla="*/ 3386802 w 7160139"/>
              <a:gd name="connsiteY4" fmla="*/ 0 h 6858001"/>
              <a:gd name="connsiteX5" fmla="*/ 5273470 w 7160139"/>
              <a:gd name="connsiteY5" fmla="*/ 1886669 h 6858001"/>
              <a:gd name="connsiteX6" fmla="*/ 302138 w 7160139"/>
              <a:gd name="connsiteY6" fmla="*/ 6858001 h 6858001"/>
              <a:gd name="connsiteX7" fmla="*/ 0 w 7160139"/>
              <a:gd name="connsiteY7"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0139" h="6858001">
                <a:moveTo>
                  <a:pt x="7160138" y="0"/>
                </a:moveTo>
                <a:lnTo>
                  <a:pt x="7160139" y="0"/>
                </a:lnTo>
                <a:lnTo>
                  <a:pt x="5281945" y="1878195"/>
                </a:lnTo>
                <a:close/>
                <a:moveTo>
                  <a:pt x="0" y="0"/>
                </a:moveTo>
                <a:lnTo>
                  <a:pt x="3386802" y="0"/>
                </a:lnTo>
                <a:lnTo>
                  <a:pt x="5273470" y="1886669"/>
                </a:lnTo>
                <a:lnTo>
                  <a:pt x="302138" y="6858001"/>
                </a:lnTo>
                <a:lnTo>
                  <a:pt x="0" y="6858001"/>
                </a:lnTo>
                <a:close/>
              </a:path>
            </a:pathLst>
          </a:custGeom>
          <a:solidFill>
            <a:srgbClr val="4CA6C6">
              <a:alpha val="8549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形状 25"/>
          <p:cNvSpPr/>
          <p:nvPr userDrawn="1"/>
        </p:nvSpPr>
        <p:spPr>
          <a:xfrm>
            <a:off x="3386803" y="1"/>
            <a:ext cx="3773336" cy="1886669"/>
          </a:xfrm>
          <a:custGeom>
            <a:avLst/>
            <a:gdLst>
              <a:gd name="connsiteX0" fmla="*/ 0 w 3773336"/>
              <a:gd name="connsiteY0" fmla="*/ 0 h 1886669"/>
              <a:gd name="connsiteX1" fmla="*/ 3773336 w 3773336"/>
              <a:gd name="connsiteY1" fmla="*/ 0 h 1886669"/>
              <a:gd name="connsiteX2" fmla="*/ 1886668 w 3773336"/>
              <a:gd name="connsiteY2" fmla="*/ 1886669 h 1886669"/>
            </a:gdLst>
            <a:ahLst/>
            <a:cxnLst>
              <a:cxn ang="0">
                <a:pos x="connsiteX0" y="connsiteY0"/>
              </a:cxn>
              <a:cxn ang="0">
                <a:pos x="connsiteX1" y="connsiteY1"/>
              </a:cxn>
              <a:cxn ang="0">
                <a:pos x="connsiteX2" y="connsiteY2"/>
              </a:cxn>
            </a:cxnLst>
            <a:rect l="l" t="t" r="r" b="b"/>
            <a:pathLst>
              <a:path w="3773336" h="1886669">
                <a:moveTo>
                  <a:pt x="0" y="0"/>
                </a:moveTo>
                <a:lnTo>
                  <a:pt x="3773336" y="0"/>
                </a:lnTo>
                <a:lnTo>
                  <a:pt x="1886668" y="1886669"/>
                </a:lnTo>
                <a:close/>
              </a:path>
            </a:pathLst>
          </a:custGeom>
          <a:solidFill>
            <a:schemeClr val="accent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userDrawn="1"/>
        </p:nvPicPr>
        <p:blipFill>
          <a:blip r:embed="rId3" cstate="print"/>
          <a:srcRect l="43582"/>
          <a:stretch>
            <a:fillRect/>
          </a:stretch>
        </p:blipFill>
        <p:spPr>
          <a:xfrm flipH="1">
            <a:off x="7160139" y="-918977"/>
            <a:ext cx="6479474" cy="6858001"/>
          </a:xfrm>
          <a:custGeom>
            <a:avLst/>
            <a:gdLst>
              <a:gd name="connsiteX0" fmla="*/ 6479473 w 6479473"/>
              <a:gd name="connsiteY0" fmla="*/ 0 h 6858000"/>
              <a:gd name="connsiteX1" fmla="*/ 0 w 6479473"/>
              <a:gd name="connsiteY1" fmla="*/ 0 h 6858000"/>
              <a:gd name="connsiteX2" fmla="*/ 0 w 6479473"/>
              <a:gd name="connsiteY2" fmla="*/ 6858000 h 6858000"/>
              <a:gd name="connsiteX3" fmla="*/ 6479473 w 647947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479473" h="6858000">
                <a:moveTo>
                  <a:pt x="6479473" y="0"/>
                </a:moveTo>
                <a:lnTo>
                  <a:pt x="0" y="0"/>
                </a:lnTo>
                <a:lnTo>
                  <a:pt x="0" y="6858000"/>
                </a:lnTo>
                <a:lnTo>
                  <a:pt x="6479473" y="6858000"/>
                </a:lnTo>
                <a:close/>
              </a:path>
            </a:pathLst>
          </a:custGeom>
        </p:spPr>
      </p:pic>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761D3D6-BCE0-4AFD-9D4D-CB0A2725C5DF}" type="datetimeFigureOut">
              <a:rPr lang="zh-CN" altLang="en-US" smtClean="0"/>
              <a:pPr/>
              <a:t>2020/11/26 Thursday</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16482DD-DA66-410D-AC09-342A75300C84}" type="slidenum">
              <a:rPr lang="zh-CN" altLang="en-US" smtClean="0"/>
              <a:pPr/>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761D3D6-BCE0-4AFD-9D4D-CB0A2725C5DF}" type="datetimeFigureOut">
              <a:rPr lang="zh-CN" altLang="en-US" smtClean="0"/>
              <a:pPr/>
              <a:t>2020/11/26 Thursday</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16482DD-DA66-410D-AC09-342A75300C84}" type="slidenum">
              <a:rPr lang="zh-CN" altLang="en-US" smtClean="0"/>
              <a:pPr/>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761D3D6-BCE0-4AFD-9D4D-CB0A2725C5DF}" type="datetimeFigureOut">
              <a:rPr lang="zh-CN" altLang="en-US" smtClean="0"/>
              <a:pPr/>
              <a:t>2020/11/26 Thursday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16482DD-DA66-410D-AC09-342A75300C84}" type="slidenum">
              <a:rPr lang="zh-CN" altLang="en-US" smtClean="0"/>
              <a:pPr/>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761D3D6-BCE0-4AFD-9D4D-CB0A2725C5DF}" type="datetimeFigureOut">
              <a:rPr lang="zh-CN" altLang="en-US" smtClean="0"/>
              <a:pPr/>
              <a:t>2020/11/26 Thursday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16482DD-DA66-410D-AC09-342A75300C84}" type="slidenum">
              <a:rPr lang="zh-CN" altLang="en-US" smtClean="0"/>
              <a:pPr/>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761D3D6-BCE0-4AFD-9D4D-CB0A2725C5DF}" type="datetimeFigureOut">
              <a:rPr lang="zh-CN" altLang="en-US" smtClean="0"/>
              <a:pPr/>
              <a:t>2020/11/26 Thursday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16482DD-DA66-410D-AC09-342A75300C84}" type="slidenum">
              <a:rPr lang="zh-CN" altLang="en-US" smtClean="0"/>
              <a:pPr/>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761D3D6-BCE0-4AFD-9D4D-CB0A2725C5DF}" type="datetimeFigureOut">
              <a:rPr lang="zh-CN" altLang="en-US" smtClean="0"/>
              <a:pPr/>
              <a:t>2020/11/26 Thursday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16482DD-DA66-410D-AC09-342A75300C84}"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自定义版式">
    <p:bg>
      <p:bgPr>
        <a:blipFill dpi="0" rotWithShape="1">
          <a:blip r:embed="rId2" cstate="print">
            <a:lum/>
          </a:blip>
          <a:srcRect/>
          <a:stretch>
            <a:fillRect l="-43000" r="-43000"/>
          </a:stretch>
        </a:blipFill>
        <a:effectLst/>
      </p:bgPr>
    </p:bg>
    <p:spTree>
      <p:nvGrpSpPr>
        <p:cNvPr id="1" name=""/>
        <p:cNvGrpSpPr/>
        <p:nvPr/>
      </p:nvGrpSpPr>
      <p:grpSpPr>
        <a:xfrm>
          <a:off x="0" y="0"/>
          <a:ext cx="0" cy="0"/>
          <a:chOff x="0" y="0"/>
          <a:chExt cx="0" cy="0"/>
        </a:xfrm>
      </p:grpSpPr>
      <p:sp>
        <p:nvSpPr>
          <p:cNvPr id="38" name="矩形 37"/>
          <p:cNvSpPr/>
          <p:nvPr userDrawn="1"/>
        </p:nvSpPr>
        <p:spPr>
          <a:xfrm>
            <a:off x="-45720" y="-180340"/>
            <a:ext cx="12259945" cy="628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9" name="图片 38"/>
          <p:cNvPicPr>
            <a:picLocks noChangeAspect="1"/>
          </p:cNvPicPr>
          <p:nvPr userDrawn="1"/>
        </p:nvPicPr>
        <p:blipFill>
          <a:blip r:embed="rId3" cstate="print"/>
          <a:srcRect t="6840"/>
          <a:stretch>
            <a:fillRect/>
          </a:stretch>
        </p:blipFill>
        <p:spPr>
          <a:xfrm>
            <a:off x="626745" y="-20955"/>
            <a:ext cx="857885" cy="432435"/>
          </a:xfrm>
          <a:prstGeom prst="rect">
            <a:avLst/>
          </a:prstGeom>
        </p:spPr>
      </p:pic>
      <p:pic>
        <p:nvPicPr>
          <p:cNvPr id="40" name="图片 39"/>
          <p:cNvPicPr>
            <a:picLocks noChangeAspect="1"/>
          </p:cNvPicPr>
          <p:nvPr userDrawn="1"/>
        </p:nvPicPr>
        <p:blipFill>
          <a:blip r:embed="rId4" cstate="print"/>
          <a:stretch>
            <a:fillRect/>
          </a:stretch>
        </p:blipFill>
        <p:spPr>
          <a:xfrm>
            <a:off x="86360" y="5080"/>
            <a:ext cx="540385" cy="364490"/>
          </a:xfrm>
          <a:prstGeom prst="rect">
            <a:avLst/>
          </a:prstGeom>
          <a:pattFill prst="openDmnd">
            <a:fgClr>
              <a:schemeClr val="accent1"/>
            </a:fgClr>
            <a:bgClr>
              <a:schemeClr val="bg1"/>
            </a:bgClr>
          </a:pattFill>
        </p:spPr>
      </p:pic>
      <p:sp>
        <p:nvSpPr>
          <p:cNvPr id="42" name="矩形 41"/>
          <p:cNvSpPr/>
          <p:nvPr userDrawn="1"/>
        </p:nvSpPr>
        <p:spPr>
          <a:xfrm>
            <a:off x="-29845" y="409575"/>
            <a:ext cx="12244705" cy="76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1"/>
          <p:cNvPicPr>
            <a:picLocks noChangeAspect="1"/>
          </p:cNvPicPr>
          <p:nvPr userDrawn="1"/>
        </p:nvPicPr>
        <p:blipFill>
          <a:blip r:embed="rId5" cstate="print"/>
          <a:srcRect b="9202"/>
          <a:stretch>
            <a:fillRect/>
          </a:stretch>
        </p:blipFill>
        <p:spPr>
          <a:xfrm>
            <a:off x="1484630" y="17780"/>
            <a:ext cx="10728960" cy="375920"/>
          </a:xfrm>
          <a:prstGeom prst="rect">
            <a:avLst/>
          </a:prstGeom>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
        <p:nvSpPr>
          <p:cNvPr id="20" name="矩形 19"/>
          <p:cNvSpPr/>
          <p:nvPr userDrawn="1"/>
        </p:nvSpPr>
        <p:spPr>
          <a:xfrm>
            <a:off x="-288758" y="-180474"/>
            <a:ext cx="13078326" cy="628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占位符 5" descr="C:\Users\money\Desktop\[1]-1.jpg[1]-1"/>
          <p:cNvPicPr>
            <a:picLocks noChangeAspect="1"/>
          </p:cNvPicPr>
          <p:nvPr userDrawn="1"/>
        </p:nvPicPr>
        <p:blipFill>
          <a:blip r:embed="rId2" cstate="print"/>
          <a:srcRect l="2364" r="33148"/>
          <a:stretch>
            <a:fillRect/>
          </a:stretch>
        </p:blipFill>
        <p:spPr>
          <a:xfrm>
            <a:off x="86360" y="-4445"/>
            <a:ext cx="12127865" cy="6871970"/>
          </a:xfrm>
          <a:prstGeom prst="rect">
            <a:avLst/>
          </a:prstGeom>
        </p:spPr>
      </p:pic>
      <p:sp>
        <p:nvSpPr>
          <p:cNvPr id="5" name="直角三角形 4"/>
          <p:cNvSpPr/>
          <p:nvPr userDrawn="1"/>
        </p:nvSpPr>
        <p:spPr>
          <a:xfrm rot="16200000">
            <a:off x="11240135" y="5892800"/>
            <a:ext cx="974725" cy="974725"/>
          </a:xfrm>
          <a:prstGeom prst="rtTriangl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6" name="任意多边形 5"/>
          <p:cNvSpPr/>
          <p:nvPr userDrawn="1"/>
        </p:nvSpPr>
        <p:spPr>
          <a:xfrm>
            <a:off x="-31115" y="-175643"/>
            <a:ext cx="10048604" cy="7043168"/>
          </a:xfrm>
          <a:custGeom>
            <a:avLst/>
            <a:gdLst>
              <a:gd name="connsiteX0" fmla="*/ 0 w 10048604"/>
              <a:gd name="connsiteY0" fmla="*/ 0 h 7043168"/>
              <a:gd name="connsiteX1" fmla="*/ 3445510 w 10048604"/>
              <a:gd name="connsiteY1" fmla="*/ 0 h 7043168"/>
              <a:gd name="connsiteX2" fmla="*/ 3445510 w 10048604"/>
              <a:gd name="connsiteY2" fmla="*/ 255872 h 7043168"/>
              <a:gd name="connsiteX3" fmla="*/ 10048604 w 10048604"/>
              <a:gd name="connsiteY3" fmla="*/ 7043168 h 7043168"/>
              <a:gd name="connsiteX4" fmla="*/ 3356339 w 10048604"/>
              <a:gd name="connsiteY4" fmla="*/ 7043168 h 7043168"/>
              <a:gd name="connsiteX5" fmla="*/ 3356339 w 10048604"/>
              <a:gd name="connsiteY5" fmla="*/ 7020944 h 7043168"/>
              <a:gd name="connsiteX6" fmla="*/ 0 w 10048604"/>
              <a:gd name="connsiteY6" fmla="*/ 7020944 h 704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8604" h="7043168">
                <a:moveTo>
                  <a:pt x="0" y="0"/>
                </a:moveTo>
                <a:lnTo>
                  <a:pt x="3445510" y="0"/>
                </a:lnTo>
                <a:lnTo>
                  <a:pt x="3445510" y="255872"/>
                </a:lnTo>
                <a:lnTo>
                  <a:pt x="10048604" y="7043168"/>
                </a:lnTo>
                <a:lnTo>
                  <a:pt x="3356339" y="7043168"/>
                </a:lnTo>
                <a:lnTo>
                  <a:pt x="3356339" y="7020944"/>
                </a:lnTo>
                <a:lnTo>
                  <a:pt x="0" y="702094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7" name="图片 6"/>
          <p:cNvPicPr>
            <a:picLocks noChangeAspect="1"/>
          </p:cNvPicPr>
          <p:nvPr userDrawn="1"/>
        </p:nvPicPr>
        <p:blipFill>
          <a:blip r:embed="rId3" cstate="print"/>
          <a:srcRect t="6840"/>
          <a:stretch>
            <a:fillRect/>
          </a:stretch>
        </p:blipFill>
        <p:spPr>
          <a:xfrm>
            <a:off x="626745" y="-20955"/>
            <a:ext cx="857885" cy="432435"/>
          </a:xfrm>
          <a:prstGeom prst="rect">
            <a:avLst/>
          </a:prstGeom>
        </p:spPr>
      </p:pic>
      <p:pic>
        <p:nvPicPr>
          <p:cNvPr id="8" name="图片 7"/>
          <p:cNvPicPr>
            <a:picLocks noChangeAspect="1"/>
          </p:cNvPicPr>
          <p:nvPr userDrawn="1"/>
        </p:nvPicPr>
        <p:blipFill>
          <a:blip r:embed="rId4" cstate="print"/>
          <a:stretch>
            <a:fillRect/>
          </a:stretch>
        </p:blipFill>
        <p:spPr>
          <a:xfrm>
            <a:off x="86360" y="5080"/>
            <a:ext cx="540385" cy="364490"/>
          </a:xfrm>
          <a:prstGeom prst="rect">
            <a:avLst/>
          </a:prstGeom>
        </p:spPr>
      </p:pic>
      <p:sp>
        <p:nvSpPr>
          <p:cNvPr id="9" name="菱形 8"/>
          <p:cNvSpPr/>
          <p:nvPr userDrawn="1"/>
        </p:nvSpPr>
        <p:spPr>
          <a:xfrm>
            <a:off x="5884102" y="159742"/>
            <a:ext cx="4937327" cy="4937327"/>
          </a:xfrm>
          <a:prstGeom prst="diamond">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1621790" y="-10795"/>
            <a:ext cx="10593070" cy="440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形状 416"/>
          <p:cNvSpPr/>
          <p:nvPr userDrawn="1"/>
        </p:nvSpPr>
        <p:spPr>
          <a:xfrm>
            <a:off x="-50800" y="4736737"/>
            <a:ext cx="1808843" cy="2066018"/>
          </a:xfrm>
          <a:custGeom>
            <a:avLst/>
            <a:gdLst>
              <a:gd name="connsiteX0" fmla="*/ 0 w 1789793"/>
              <a:gd name="connsiteY0" fmla="*/ 0 h 1789793"/>
              <a:gd name="connsiteX1" fmla="*/ 1789793 w 1789793"/>
              <a:gd name="connsiteY1" fmla="*/ 1789793 h 1789793"/>
              <a:gd name="connsiteX2" fmla="*/ 0 w 1789793"/>
              <a:gd name="connsiteY2" fmla="*/ 1789793 h 1789793"/>
              <a:gd name="connsiteX0-1" fmla="*/ 0 w 1808843"/>
              <a:gd name="connsiteY0-2" fmla="*/ 0 h 2066018"/>
              <a:gd name="connsiteX1-3" fmla="*/ 1808843 w 1808843"/>
              <a:gd name="connsiteY1-4" fmla="*/ 2066018 h 2066018"/>
              <a:gd name="connsiteX2-5" fmla="*/ 19050 w 1808843"/>
              <a:gd name="connsiteY2-6" fmla="*/ 2066018 h 2066018"/>
              <a:gd name="connsiteX3" fmla="*/ 0 w 1808843"/>
              <a:gd name="connsiteY3" fmla="*/ 0 h 2066018"/>
            </a:gdLst>
            <a:ahLst/>
            <a:cxnLst>
              <a:cxn ang="0">
                <a:pos x="connsiteX0-1" y="connsiteY0-2"/>
              </a:cxn>
              <a:cxn ang="0">
                <a:pos x="connsiteX1-3" y="connsiteY1-4"/>
              </a:cxn>
              <a:cxn ang="0">
                <a:pos x="connsiteX2-5" y="connsiteY2-6"/>
              </a:cxn>
              <a:cxn ang="0">
                <a:pos x="connsiteX3" y="connsiteY3"/>
              </a:cxn>
            </a:cxnLst>
            <a:rect l="l" t="t" r="r" b="b"/>
            <a:pathLst>
              <a:path w="1808843" h="2066018">
                <a:moveTo>
                  <a:pt x="0" y="0"/>
                </a:moveTo>
                <a:lnTo>
                  <a:pt x="1808843" y="2066018"/>
                </a:lnTo>
                <a:lnTo>
                  <a:pt x="19050" y="2066018"/>
                </a:lnTo>
                <a:cubicBezTo>
                  <a:pt x="19050" y="1469420"/>
                  <a:pt x="0" y="596598"/>
                  <a:pt x="0" y="0"/>
                </a:cubicBezTo>
                <a:close/>
              </a:path>
            </a:pathLst>
          </a:custGeom>
          <a:solidFill>
            <a:srgbClr val="0187AC">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userDrawn="1"/>
        </p:nvGrpSpPr>
        <p:grpSpPr>
          <a:xfrm>
            <a:off x="8205657" y="485775"/>
            <a:ext cx="4018411" cy="6340914"/>
            <a:chOff x="8205657" y="485775"/>
            <a:chExt cx="4018411" cy="6340914"/>
          </a:xfrm>
        </p:grpSpPr>
        <p:sp>
          <p:nvSpPr>
            <p:cNvPr id="14" name="任意多边形: 形状 414"/>
            <p:cNvSpPr/>
            <p:nvPr/>
          </p:nvSpPr>
          <p:spPr>
            <a:xfrm>
              <a:off x="8314946" y="2755796"/>
              <a:ext cx="3909122" cy="4070893"/>
            </a:xfrm>
            <a:custGeom>
              <a:avLst/>
              <a:gdLst>
                <a:gd name="connsiteX0" fmla="*/ 2474686 w 4014726"/>
                <a:gd name="connsiteY0" fmla="*/ 0 h 4397467"/>
                <a:gd name="connsiteX1" fmla="*/ 4014726 w 4014726"/>
                <a:gd name="connsiteY1" fmla="*/ 1540041 h 4397467"/>
                <a:gd name="connsiteX2" fmla="*/ 4014726 w 4014726"/>
                <a:gd name="connsiteY2" fmla="*/ 3409331 h 4397467"/>
                <a:gd name="connsiteX3" fmla="*/ 3026590 w 4014726"/>
                <a:gd name="connsiteY3" fmla="*/ 4397467 h 4397467"/>
                <a:gd name="connsiteX4" fmla="*/ 1922782 w 4014726"/>
                <a:gd name="connsiteY4" fmla="*/ 4397467 h 4397467"/>
                <a:gd name="connsiteX5" fmla="*/ 0 w 4014726"/>
                <a:gd name="connsiteY5" fmla="*/ 2474686 h 4397467"/>
                <a:gd name="connsiteX0-1" fmla="*/ 2378962 w 3919002"/>
                <a:gd name="connsiteY0-2" fmla="*/ 0 h 4397467"/>
                <a:gd name="connsiteX1-3" fmla="*/ 3919002 w 3919002"/>
                <a:gd name="connsiteY1-4" fmla="*/ 1540041 h 4397467"/>
                <a:gd name="connsiteX2-5" fmla="*/ 3919002 w 3919002"/>
                <a:gd name="connsiteY2-6" fmla="*/ 3409331 h 4397467"/>
                <a:gd name="connsiteX3-7" fmla="*/ 2930866 w 3919002"/>
                <a:gd name="connsiteY3-8" fmla="*/ 4397467 h 4397467"/>
                <a:gd name="connsiteX4-9" fmla="*/ 1827058 w 3919002"/>
                <a:gd name="connsiteY4-10" fmla="*/ 4397467 h 4397467"/>
                <a:gd name="connsiteX5-11" fmla="*/ 0 w 3919002"/>
                <a:gd name="connsiteY5-12" fmla="*/ 2369390 h 4397467"/>
                <a:gd name="connsiteX6" fmla="*/ 2378962 w 3919002"/>
                <a:gd name="connsiteY6" fmla="*/ 0 h 4397467"/>
                <a:gd name="connsiteX0-13" fmla="*/ 2378962 w 3919002"/>
                <a:gd name="connsiteY0-14" fmla="*/ 0 h 4397467"/>
                <a:gd name="connsiteX1-15" fmla="*/ 3919002 w 3919002"/>
                <a:gd name="connsiteY1-16" fmla="*/ 1540041 h 4397467"/>
                <a:gd name="connsiteX2-17" fmla="*/ 3919002 w 3919002"/>
                <a:gd name="connsiteY2-18" fmla="*/ 3409331 h 4397467"/>
                <a:gd name="connsiteX3-19" fmla="*/ 2930866 w 3919002"/>
                <a:gd name="connsiteY3-20" fmla="*/ 4397467 h 4397467"/>
                <a:gd name="connsiteX4-21" fmla="*/ 1664327 w 3919002"/>
                <a:gd name="connsiteY4-22" fmla="*/ 4072005 h 4397467"/>
                <a:gd name="connsiteX5-23" fmla="*/ 0 w 3919002"/>
                <a:gd name="connsiteY5-24" fmla="*/ 2369390 h 4397467"/>
                <a:gd name="connsiteX6-25" fmla="*/ 2378962 w 3919002"/>
                <a:gd name="connsiteY6-26" fmla="*/ 0 h 4397467"/>
                <a:gd name="connsiteX0-27" fmla="*/ 2378962 w 3919002"/>
                <a:gd name="connsiteY0-28" fmla="*/ 0 h 4072005"/>
                <a:gd name="connsiteX1-29" fmla="*/ 3919002 w 3919002"/>
                <a:gd name="connsiteY1-30" fmla="*/ 1540041 h 4072005"/>
                <a:gd name="connsiteX2-31" fmla="*/ 3919002 w 3919002"/>
                <a:gd name="connsiteY2-32" fmla="*/ 3409331 h 4072005"/>
                <a:gd name="connsiteX3-33" fmla="*/ 2969156 w 3919002"/>
                <a:gd name="connsiteY3-34" fmla="*/ 4072005 h 4072005"/>
                <a:gd name="connsiteX4-35" fmla="*/ 1664327 w 3919002"/>
                <a:gd name="connsiteY4-36" fmla="*/ 4072005 h 4072005"/>
                <a:gd name="connsiteX5-37" fmla="*/ 0 w 3919002"/>
                <a:gd name="connsiteY5-38" fmla="*/ 2369390 h 4072005"/>
                <a:gd name="connsiteX6-39" fmla="*/ 2378962 w 3919002"/>
                <a:gd name="connsiteY6-40" fmla="*/ 0 h 4072005"/>
                <a:gd name="connsiteX0-41" fmla="*/ 2378962 w 3919002"/>
                <a:gd name="connsiteY0-42" fmla="*/ 0 h 4072005"/>
                <a:gd name="connsiteX1-43" fmla="*/ 3919002 w 3919002"/>
                <a:gd name="connsiteY1-44" fmla="*/ 1540041 h 4072005"/>
                <a:gd name="connsiteX2-45" fmla="*/ 3899857 w 3919002"/>
                <a:gd name="connsiteY2-46" fmla="*/ 3160449 h 4072005"/>
                <a:gd name="connsiteX3-47" fmla="*/ 2969156 w 3919002"/>
                <a:gd name="connsiteY3-48" fmla="*/ 4072005 h 4072005"/>
                <a:gd name="connsiteX4-49" fmla="*/ 1664327 w 3919002"/>
                <a:gd name="connsiteY4-50" fmla="*/ 4072005 h 4072005"/>
                <a:gd name="connsiteX5-51" fmla="*/ 0 w 3919002"/>
                <a:gd name="connsiteY5-52" fmla="*/ 2369390 h 4072005"/>
                <a:gd name="connsiteX6-53" fmla="*/ 2378962 w 3919002"/>
                <a:gd name="connsiteY6-54" fmla="*/ 0 h 4072005"/>
                <a:gd name="connsiteX0-55" fmla="*/ 2378962 w 3928574"/>
                <a:gd name="connsiteY0-56" fmla="*/ 0 h 4072005"/>
                <a:gd name="connsiteX1-57" fmla="*/ 3919002 w 3928574"/>
                <a:gd name="connsiteY1-58" fmla="*/ 1540041 h 4072005"/>
                <a:gd name="connsiteX2-59" fmla="*/ 3928574 w 3928574"/>
                <a:gd name="connsiteY2-60" fmla="*/ 3160450 h 4072005"/>
                <a:gd name="connsiteX3-61" fmla="*/ 2969156 w 3928574"/>
                <a:gd name="connsiteY3-62" fmla="*/ 4072005 h 4072005"/>
                <a:gd name="connsiteX4-63" fmla="*/ 1664327 w 3928574"/>
                <a:gd name="connsiteY4-64" fmla="*/ 4072005 h 4072005"/>
                <a:gd name="connsiteX5-65" fmla="*/ 0 w 3928574"/>
                <a:gd name="connsiteY5-66" fmla="*/ 2369390 h 4072005"/>
                <a:gd name="connsiteX6-67" fmla="*/ 2378962 w 3928574"/>
                <a:gd name="connsiteY6-68" fmla="*/ 0 h 4072005"/>
                <a:gd name="connsiteX0-69" fmla="*/ 2378962 w 3928574"/>
                <a:gd name="connsiteY0-70" fmla="*/ 0 h 4091150"/>
                <a:gd name="connsiteX1-71" fmla="*/ 3919002 w 3928574"/>
                <a:gd name="connsiteY1-72" fmla="*/ 1540041 h 4091150"/>
                <a:gd name="connsiteX2-73" fmla="*/ 3928574 w 3928574"/>
                <a:gd name="connsiteY2-74" fmla="*/ 3160450 h 4091150"/>
                <a:gd name="connsiteX3-75" fmla="*/ 2988301 w 3928574"/>
                <a:gd name="connsiteY3-76" fmla="*/ 4091150 h 4091150"/>
                <a:gd name="connsiteX4-77" fmla="*/ 1664327 w 3928574"/>
                <a:gd name="connsiteY4-78" fmla="*/ 4072005 h 4091150"/>
                <a:gd name="connsiteX5-79" fmla="*/ 0 w 3928574"/>
                <a:gd name="connsiteY5-80" fmla="*/ 2369390 h 4091150"/>
                <a:gd name="connsiteX6-81" fmla="*/ 2378962 w 3928574"/>
                <a:gd name="connsiteY6-82" fmla="*/ 0 h 40911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Lst>
              <a:rect l="l" t="t" r="r" b="b"/>
              <a:pathLst>
                <a:path w="3928574" h="4091150">
                  <a:moveTo>
                    <a:pt x="2378962" y="0"/>
                  </a:moveTo>
                  <a:lnTo>
                    <a:pt x="3919002" y="1540041"/>
                  </a:lnTo>
                  <a:cubicBezTo>
                    <a:pt x="3922193" y="2080177"/>
                    <a:pt x="3925383" y="2620314"/>
                    <a:pt x="3928574" y="3160450"/>
                  </a:cubicBezTo>
                  <a:lnTo>
                    <a:pt x="2988301" y="4091150"/>
                  </a:lnTo>
                  <a:lnTo>
                    <a:pt x="1664327" y="4072005"/>
                  </a:lnTo>
                  <a:lnTo>
                    <a:pt x="0" y="2369390"/>
                  </a:lnTo>
                  <a:lnTo>
                    <a:pt x="2378962" y="0"/>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形状 410"/>
            <p:cNvSpPr/>
            <p:nvPr/>
          </p:nvSpPr>
          <p:spPr>
            <a:xfrm>
              <a:off x="10675349" y="1207282"/>
              <a:ext cx="1540086" cy="3080171"/>
            </a:xfrm>
            <a:custGeom>
              <a:avLst/>
              <a:gdLst>
                <a:gd name="connsiteX0" fmla="*/ 1540086 w 1540086"/>
                <a:gd name="connsiteY0" fmla="*/ 0 h 3080171"/>
                <a:gd name="connsiteX1" fmla="*/ 1540086 w 1540086"/>
                <a:gd name="connsiteY1" fmla="*/ 3080171 h 3080171"/>
                <a:gd name="connsiteX2" fmla="*/ 0 w 1540086"/>
                <a:gd name="connsiteY2" fmla="*/ 1540086 h 3080171"/>
              </a:gdLst>
              <a:ahLst/>
              <a:cxnLst>
                <a:cxn ang="0">
                  <a:pos x="connsiteX0" y="connsiteY0"/>
                </a:cxn>
                <a:cxn ang="0">
                  <a:pos x="connsiteX1" y="connsiteY1"/>
                </a:cxn>
                <a:cxn ang="0">
                  <a:pos x="connsiteX2" y="connsiteY2"/>
                </a:cxn>
              </a:cxnLst>
              <a:rect l="l" t="t" r="r" b="b"/>
              <a:pathLst>
                <a:path w="1540086" h="3080171">
                  <a:moveTo>
                    <a:pt x="1540086" y="0"/>
                  </a:moveTo>
                  <a:lnTo>
                    <a:pt x="1540086" y="3080171"/>
                  </a:lnTo>
                  <a:lnTo>
                    <a:pt x="0" y="1540086"/>
                  </a:lnTo>
                  <a:close/>
                </a:path>
              </a:pathLst>
            </a:cu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形状 413"/>
            <p:cNvSpPr/>
            <p:nvPr/>
          </p:nvSpPr>
          <p:spPr>
            <a:xfrm>
              <a:off x="8205657" y="485775"/>
              <a:ext cx="4009778" cy="2270021"/>
            </a:xfrm>
            <a:custGeom>
              <a:avLst/>
              <a:gdLst>
                <a:gd name="connsiteX0" fmla="*/ 12046 w 4009778"/>
                <a:gd name="connsiteY0" fmla="*/ 0 h 2486731"/>
                <a:gd name="connsiteX1" fmla="*/ 4009778 w 4009778"/>
                <a:gd name="connsiteY1" fmla="*/ 0 h 2486731"/>
                <a:gd name="connsiteX2" fmla="*/ 4009778 w 4009778"/>
                <a:gd name="connsiteY2" fmla="*/ 951638 h 2486731"/>
                <a:gd name="connsiteX3" fmla="*/ 2474685 w 4009778"/>
                <a:gd name="connsiteY3" fmla="*/ 2486731 h 2486731"/>
                <a:gd name="connsiteX4" fmla="*/ 0 w 4009778"/>
                <a:gd name="connsiteY4" fmla="*/ 12046 h 2486731"/>
                <a:gd name="connsiteX0-1" fmla="*/ 12046 w 4009778"/>
                <a:gd name="connsiteY0-2" fmla="*/ 0 h 2486731"/>
                <a:gd name="connsiteX1-3" fmla="*/ 4009778 w 4009778"/>
                <a:gd name="connsiteY1-4" fmla="*/ 0 h 2486731"/>
                <a:gd name="connsiteX2-5" fmla="*/ 4009778 w 4009778"/>
                <a:gd name="connsiteY2-6" fmla="*/ 795123 h 2486731"/>
                <a:gd name="connsiteX3-7" fmla="*/ 2474685 w 4009778"/>
                <a:gd name="connsiteY3-8" fmla="*/ 2486731 h 2486731"/>
                <a:gd name="connsiteX4-9" fmla="*/ 0 w 4009778"/>
                <a:gd name="connsiteY4-10" fmla="*/ 12046 h 2486731"/>
                <a:gd name="connsiteX5" fmla="*/ 12046 w 4009778"/>
                <a:gd name="connsiteY5" fmla="*/ 0 h 248673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4009778" h="2486731">
                  <a:moveTo>
                    <a:pt x="12046" y="0"/>
                  </a:moveTo>
                  <a:lnTo>
                    <a:pt x="4009778" y="0"/>
                  </a:lnTo>
                  <a:lnTo>
                    <a:pt x="4009778" y="795123"/>
                  </a:lnTo>
                  <a:lnTo>
                    <a:pt x="2474685" y="2486731"/>
                  </a:lnTo>
                  <a:lnTo>
                    <a:pt x="0" y="12046"/>
                  </a:lnTo>
                  <a:lnTo>
                    <a:pt x="12046" y="0"/>
                  </a:lnTo>
                  <a:close/>
                </a:path>
              </a:pathLst>
            </a:cu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17" name="矩形 16"/>
          <p:cNvSpPr/>
          <p:nvPr userDrawn="1"/>
        </p:nvSpPr>
        <p:spPr>
          <a:xfrm>
            <a:off x="-31115" y="6783486"/>
            <a:ext cx="12244705" cy="75565"/>
          </a:xfrm>
          <a:prstGeom prst="rect">
            <a:avLst/>
          </a:prstGeom>
          <a:solidFill>
            <a:schemeClr val="accent2"/>
          </a:solidFill>
          <a:ln>
            <a:solidFill>
              <a:srgbClr val="018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userDrawn="1"/>
        </p:nvSpPr>
        <p:spPr>
          <a:xfrm>
            <a:off x="-29845" y="409575"/>
            <a:ext cx="12244705" cy="76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
          <p:cNvPicPr>
            <a:picLocks noChangeAspect="1"/>
          </p:cNvPicPr>
          <p:nvPr userDrawn="1"/>
        </p:nvPicPr>
        <p:blipFill>
          <a:blip r:embed="rId5" cstate="print"/>
          <a:srcRect b="9202"/>
          <a:stretch>
            <a:fillRect/>
          </a:stretch>
        </p:blipFill>
        <p:spPr>
          <a:xfrm>
            <a:off x="1484630" y="17780"/>
            <a:ext cx="10728960" cy="3759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874714" y="3285709"/>
            <a:ext cx="2320729" cy="2452418"/>
          </a:xfrm>
          <a:custGeom>
            <a:avLst/>
            <a:gdLst>
              <a:gd name="connsiteX0" fmla="*/ 0 w 2320729"/>
              <a:gd name="connsiteY0" fmla="*/ 0 h 2452418"/>
              <a:gd name="connsiteX1" fmla="*/ 2320729 w 2320729"/>
              <a:gd name="connsiteY1" fmla="*/ 0 h 2452418"/>
              <a:gd name="connsiteX2" fmla="*/ 2320729 w 2320729"/>
              <a:gd name="connsiteY2" fmla="*/ 2452418 h 2452418"/>
              <a:gd name="connsiteX3" fmla="*/ 0 w 2320729"/>
              <a:gd name="connsiteY3" fmla="*/ 2452418 h 2452418"/>
            </a:gdLst>
            <a:ahLst/>
            <a:cxnLst>
              <a:cxn ang="0">
                <a:pos x="connsiteX0" y="connsiteY0"/>
              </a:cxn>
              <a:cxn ang="0">
                <a:pos x="connsiteX1" y="connsiteY1"/>
              </a:cxn>
              <a:cxn ang="0">
                <a:pos x="connsiteX2" y="connsiteY2"/>
              </a:cxn>
              <a:cxn ang="0">
                <a:pos x="connsiteX3" y="connsiteY3"/>
              </a:cxn>
            </a:cxnLst>
            <a:rect l="l" t="t" r="r" b="b"/>
            <a:pathLst>
              <a:path w="2320729" h="2452418">
                <a:moveTo>
                  <a:pt x="0" y="0"/>
                </a:moveTo>
                <a:lnTo>
                  <a:pt x="2320729" y="0"/>
                </a:lnTo>
                <a:lnTo>
                  <a:pt x="2320729" y="2452418"/>
                </a:lnTo>
                <a:lnTo>
                  <a:pt x="0" y="2452418"/>
                </a:ln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3576126" y="3285709"/>
            <a:ext cx="2320729" cy="2452418"/>
          </a:xfrm>
          <a:custGeom>
            <a:avLst/>
            <a:gdLst>
              <a:gd name="connsiteX0" fmla="*/ 0 w 2320729"/>
              <a:gd name="connsiteY0" fmla="*/ 0 h 2452418"/>
              <a:gd name="connsiteX1" fmla="*/ 2320729 w 2320729"/>
              <a:gd name="connsiteY1" fmla="*/ 0 h 2452418"/>
              <a:gd name="connsiteX2" fmla="*/ 2320729 w 2320729"/>
              <a:gd name="connsiteY2" fmla="*/ 2452418 h 2452418"/>
              <a:gd name="connsiteX3" fmla="*/ 0 w 2320729"/>
              <a:gd name="connsiteY3" fmla="*/ 2452418 h 2452418"/>
            </a:gdLst>
            <a:ahLst/>
            <a:cxnLst>
              <a:cxn ang="0">
                <a:pos x="connsiteX0" y="connsiteY0"/>
              </a:cxn>
              <a:cxn ang="0">
                <a:pos x="connsiteX1" y="connsiteY1"/>
              </a:cxn>
              <a:cxn ang="0">
                <a:pos x="connsiteX2" y="connsiteY2"/>
              </a:cxn>
              <a:cxn ang="0">
                <a:pos x="connsiteX3" y="connsiteY3"/>
              </a:cxn>
            </a:cxnLst>
            <a:rect l="l" t="t" r="r" b="b"/>
            <a:pathLst>
              <a:path w="2320729" h="2452418">
                <a:moveTo>
                  <a:pt x="0" y="0"/>
                </a:moveTo>
                <a:lnTo>
                  <a:pt x="2320729" y="0"/>
                </a:lnTo>
                <a:lnTo>
                  <a:pt x="2320729" y="2452418"/>
                </a:lnTo>
                <a:lnTo>
                  <a:pt x="0" y="2452418"/>
                </a:lnTo>
                <a:close/>
              </a:path>
            </a:pathLst>
          </a:custGeom>
        </p:spPr>
        <p:txBody>
          <a:bodyPr wrap="square">
            <a:noAutofit/>
          </a:bodyPr>
          <a:lstStyle/>
          <a:p>
            <a:endParaRPr lang="zh-CN" altLang="en-US"/>
          </a:p>
        </p:txBody>
      </p:sp>
      <p:sp>
        <p:nvSpPr>
          <p:cNvPr id="14" name="图片占位符 13"/>
          <p:cNvSpPr>
            <a:spLocks noGrp="1"/>
          </p:cNvSpPr>
          <p:nvPr>
            <p:ph type="pic" sz="quarter" idx="12"/>
          </p:nvPr>
        </p:nvSpPr>
        <p:spPr>
          <a:xfrm>
            <a:off x="6292255" y="3285709"/>
            <a:ext cx="2320729" cy="2452418"/>
          </a:xfrm>
          <a:custGeom>
            <a:avLst/>
            <a:gdLst>
              <a:gd name="connsiteX0" fmla="*/ 0 w 2320729"/>
              <a:gd name="connsiteY0" fmla="*/ 0 h 2452418"/>
              <a:gd name="connsiteX1" fmla="*/ 2320729 w 2320729"/>
              <a:gd name="connsiteY1" fmla="*/ 0 h 2452418"/>
              <a:gd name="connsiteX2" fmla="*/ 2320729 w 2320729"/>
              <a:gd name="connsiteY2" fmla="*/ 2452418 h 2452418"/>
              <a:gd name="connsiteX3" fmla="*/ 0 w 2320729"/>
              <a:gd name="connsiteY3" fmla="*/ 2452418 h 2452418"/>
            </a:gdLst>
            <a:ahLst/>
            <a:cxnLst>
              <a:cxn ang="0">
                <a:pos x="connsiteX0" y="connsiteY0"/>
              </a:cxn>
              <a:cxn ang="0">
                <a:pos x="connsiteX1" y="connsiteY1"/>
              </a:cxn>
              <a:cxn ang="0">
                <a:pos x="connsiteX2" y="connsiteY2"/>
              </a:cxn>
              <a:cxn ang="0">
                <a:pos x="connsiteX3" y="connsiteY3"/>
              </a:cxn>
            </a:cxnLst>
            <a:rect l="l" t="t" r="r" b="b"/>
            <a:pathLst>
              <a:path w="2320729" h="2452418">
                <a:moveTo>
                  <a:pt x="0" y="0"/>
                </a:moveTo>
                <a:lnTo>
                  <a:pt x="2320729" y="0"/>
                </a:lnTo>
                <a:lnTo>
                  <a:pt x="2320729" y="2452418"/>
                </a:lnTo>
                <a:lnTo>
                  <a:pt x="0" y="2452418"/>
                </a:lnTo>
                <a:close/>
              </a:path>
            </a:pathLst>
          </a:custGeom>
        </p:spPr>
        <p:txBody>
          <a:bodyPr wrap="square">
            <a:noAutofit/>
          </a:bodyPr>
          <a:lstStyle/>
          <a:p>
            <a:endParaRPr lang="zh-CN" altLang="en-US" dirty="0"/>
          </a:p>
        </p:txBody>
      </p:sp>
      <p:sp>
        <p:nvSpPr>
          <p:cNvPr id="15" name="图片占位符 14"/>
          <p:cNvSpPr>
            <a:spLocks noGrp="1"/>
          </p:cNvSpPr>
          <p:nvPr>
            <p:ph type="pic" sz="quarter" idx="13"/>
          </p:nvPr>
        </p:nvSpPr>
        <p:spPr>
          <a:xfrm>
            <a:off x="8996560" y="3285709"/>
            <a:ext cx="2320729" cy="2452418"/>
          </a:xfrm>
          <a:custGeom>
            <a:avLst/>
            <a:gdLst>
              <a:gd name="connsiteX0" fmla="*/ 0 w 2320729"/>
              <a:gd name="connsiteY0" fmla="*/ 0 h 2452418"/>
              <a:gd name="connsiteX1" fmla="*/ 2320729 w 2320729"/>
              <a:gd name="connsiteY1" fmla="*/ 0 h 2452418"/>
              <a:gd name="connsiteX2" fmla="*/ 2320729 w 2320729"/>
              <a:gd name="connsiteY2" fmla="*/ 2452418 h 2452418"/>
              <a:gd name="connsiteX3" fmla="*/ 0 w 2320729"/>
              <a:gd name="connsiteY3" fmla="*/ 2452418 h 2452418"/>
            </a:gdLst>
            <a:ahLst/>
            <a:cxnLst>
              <a:cxn ang="0">
                <a:pos x="connsiteX0" y="connsiteY0"/>
              </a:cxn>
              <a:cxn ang="0">
                <a:pos x="connsiteX1" y="connsiteY1"/>
              </a:cxn>
              <a:cxn ang="0">
                <a:pos x="connsiteX2" y="connsiteY2"/>
              </a:cxn>
              <a:cxn ang="0">
                <a:pos x="connsiteX3" y="connsiteY3"/>
              </a:cxn>
            </a:cxnLst>
            <a:rect l="l" t="t" r="r" b="b"/>
            <a:pathLst>
              <a:path w="2320729" h="2452418">
                <a:moveTo>
                  <a:pt x="0" y="0"/>
                </a:moveTo>
                <a:lnTo>
                  <a:pt x="2320729" y="0"/>
                </a:lnTo>
                <a:lnTo>
                  <a:pt x="2320729" y="2452418"/>
                </a:lnTo>
                <a:lnTo>
                  <a:pt x="0" y="2452418"/>
                </a:lnTo>
                <a:close/>
              </a:path>
            </a:pathLst>
          </a:custGeom>
        </p:spPr>
        <p:txBody>
          <a:bodyPr wrap="square">
            <a:noAutofit/>
          </a:bodyPr>
          <a:lstStyle/>
          <a:p>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874712" y="1616101"/>
            <a:ext cx="5116972" cy="1815135"/>
          </a:xfrm>
          <a:custGeom>
            <a:avLst/>
            <a:gdLst>
              <a:gd name="connsiteX0" fmla="*/ 0 w 5116972"/>
              <a:gd name="connsiteY0" fmla="*/ 0 h 1815135"/>
              <a:gd name="connsiteX1" fmla="*/ 5116972 w 5116972"/>
              <a:gd name="connsiteY1" fmla="*/ 0 h 1815135"/>
              <a:gd name="connsiteX2" fmla="*/ 5116972 w 5116972"/>
              <a:gd name="connsiteY2" fmla="*/ 1815135 h 1815135"/>
              <a:gd name="connsiteX3" fmla="*/ 0 w 5116972"/>
              <a:gd name="connsiteY3" fmla="*/ 1815135 h 1815135"/>
            </a:gdLst>
            <a:ahLst/>
            <a:cxnLst>
              <a:cxn ang="0">
                <a:pos x="connsiteX0" y="connsiteY0"/>
              </a:cxn>
              <a:cxn ang="0">
                <a:pos x="connsiteX1" y="connsiteY1"/>
              </a:cxn>
              <a:cxn ang="0">
                <a:pos x="connsiteX2" y="connsiteY2"/>
              </a:cxn>
              <a:cxn ang="0">
                <a:pos x="connsiteX3" y="connsiteY3"/>
              </a:cxn>
            </a:cxnLst>
            <a:rect l="l" t="t" r="r" b="b"/>
            <a:pathLst>
              <a:path w="5116972" h="1815135">
                <a:moveTo>
                  <a:pt x="0" y="0"/>
                </a:moveTo>
                <a:lnTo>
                  <a:pt x="5116972" y="0"/>
                </a:lnTo>
                <a:lnTo>
                  <a:pt x="5116972" y="1815135"/>
                </a:lnTo>
                <a:lnTo>
                  <a:pt x="0" y="1815135"/>
                </a:lnTo>
                <a:close/>
              </a:path>
            </a:pathLst>
          </a:custGeom>
        </p:spPr>
        <p:txBody>
          <a:bodyPr wrap="square">
            <a:noAutofit/>
          </a:bodyPr>
          <a:lstStyle/>
          <a:p>
            <a:endParaRPr lang="zh-CN" altLang="en-US"/>
          </a:p>
        </p:txBody>
      </p:sp>
      <p:sp>
        <p:nvSpPr>
          <p:cNvPr id="14" name="图片占位符 13"/>
          <p:cNvSpPr>
            <a:spLocks noGrp="1"/>
          </p:cNvSpPr>
          <p:nvPr>
            <p:ph type="pic" sz="quarter" idx="11"/>
          </p:nvPr>
        </p:nvSpPr>
        <p:spPr>
          <a:xfrm>
            <a:off x="874712" y="3793785"/>
            <a:ext cx="5116972" cy="1815135"/>
          </a:xfrm>
          <a:custGeom>
            <a:avLst/>
            <a:gdLst>
              <a:gd name="connsiteX0" fmla="*/ 0 w 5116972"/>
              <a:gd name="connsiteY0" fmla="*/ 0 h 1815135"/>
              <a:gd name="connsiteX1" fmla="*/ 5116972 w 5116972"/>
              <a:gd name="connsiteY1" fmla="*/ 0 h 1815135"/>
              <a:gd name="connsiteX2" fmla="*/ 5116972 w 5116972"/>
              <a:gd name="connsiteY2" fmla="*/ 1815135 h 1815135"/>
              <a:gd name="connsiteX3" fmla="*/ 0 w 5116972"/>
              <a:gd name="connsiteY3" fmla="*/ 1815135 h 1815135"/>
            </a:gdLst>
            <a:ahLst/>
            <a:cxnLst>
              <a:cxn ang="0">
                <a:pos x="connsiteX0" y="connsiteY0"/>
              </a:cxn>
              <a:cxn ang="0">
                <a:pos x="connsiteX1" y="connsiteY1"/>
              </a:cxn>
              <a:cxn ang="0">
                <a:pos x="connsiteX2" y="connsiteY2"/>
              </a:cxn>
              <a:cxn ang="0">
                <a:pos x="connsiteX3" y="connsiteY3"/>
              </a:cxn>
            </a:cxnLst>
            <a:rect l="l" t="t" r="r" b="b"/>
            <a:pathLst>
              <a:path w="5116972" h="1815135">
                <a:moveTo>
                  <a:pt x="0" y="0"/>
                </a:moveTo>
                <a:lnTo>
                  <a:pt x="5116972" y="0"/>
                </a:lnTo>
                <a:lnTo>
                  <a:pt x="5116972" y="1815135"/>
                </a:lnTo>
                <a:lnTo>
                  <a:pt x="0" y="1815135"/>
                </a:ln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6200315" y="1616101"/>
            <a:ext cx="5116972" cy="1815135"/>
          </a:xfrm>
          <a:custGeom>
            <a:avLst/>
            <a:gdLst>
              <a:gd name="connsiteX0" fmla="*/ 0 w 5116972"/>
              <a:gd name="connsiteY0" fmla="*/ 0 h 1815135"/>
              <a:gd name="connsiteX1" fmla="*/ 5116972 w 5116972"/>
              <a:gd name="connsiteY1" fmla="*/ 0 h 1815135"/>
              <a:gd name="connsiteX2" fmla="*/ 5116972 w 5116972"/>
              <a:gd name="connsiteY2" fmla="*/ 1815135 h 1815135"/>
              <a:gd name="connsiteX3" fmla="*/ 0 w 5116972"/>
              <a:gd name="connsiteY3" fmla="*/ 1815135 h 1815135"/>
            </a:gdLst>
            <a:ahLst/>
            <a:cxnLst>
              <a:cxn ang="0">
                <a:pos x="connsiteX0" y="connsiteY0"/>
              </a:cxn>
              <a:cxn ang="0">
                <a:pos x="connsiteX1" y="connsiteY1"/>
              </a:cxn>
              <a:cxn ang="0">
                <a:pos x="connsiteX2" y="connsiteY2"/>
              </a:cxn>
              <a:cxn ang="0">
                <a:pos x="connsiteX3" y="connsiteY3"/>
              </a:cxn>
            </a:cxnLst>
            <a:rect l="l" t="t" r="r" b="b"/>
            <a:pathLst>
              <a:path w="5116972" h="1815135">
                <a:moveTo>
                  <a:pt x="0" y="0"/>
                </a:moveTo>
                <a:lnTo>
                  <a:pt x="5116972" y="0"/>
                </a:lnTo>
                <a:lnTo>
                  <a:pt x="5116972" y="1815135"/>
                </a:lnTo>
                <a:lnTo>
                  <a:pt x="0" y="1815135"/>
                </a:lnTo>
                <a:close/>
              </a:path>
            </a:pathLst>
          </a:custGeom>
        </p:spPr>
        <p:txBody>
          <a:bodyPr wrap="square">
            <a:noAutofit/>
          </a:bodyPr>
          <a:lstStyle/>
          <a:p>
            <a:endParaRPr lang="zh-CN" altLang="en-US"/>
          </a:p>
        </p:txBody>
      </p:sp>
      <p:sp>
        <p:nvSpPr>
          <p:cNvPr id="15" name="图片占位符 14"/>
          <p:cNvSpPr>
            <a:spLocks noGrp="1"/>
          </p:cNvSpPr>
          <p:nvPr>
            <p:ph type="pic" sz="quarter" idx="13"/>
          </p:nvPr>
        </p:nvSpPr>
        <p:spPr>
          <a:xfrm>
            <a:off x="6200315" y="3793785"/>
            <a:ext cx="5116972" cy="1815135"/>
          </a:xfrm>
          <a:custGeom>
            <a:avLst/>
            <a:gdLst>
              <a:gd name="connsiteX0" fmla="*/ 0 w 5116972"/>
              <a:gd name="connsiteY0" fmla="*/ 0 h 1815135"/>
              <a:gd name="connsiteX1" fmla="*/ 5116972 w 5116972"/>
              <a:gd name="connsiteY1" fmla="*/ 0 h 1815135"/>
              <a:gd name="connsiteX2" fmla="*/ 5116972 w 5116972"/>
              <a:gd name="connsiteY2" fmla="*/ 1815135 h 1815135"/>
              <a:gd name="connsiteX3" fmla="*/ 0 w 5116972"/>
              <a:gd name="connsiteY3" fmla="*/ 1815135 h 1815135"/>
            </a:gdLst>
            <a:ahLst/>
            <a:cxnLst>
              <a:cxn ang="0">
                <a:pos x="connsiteX0" y="connsiteY0"/>
              </a:cxn>
              <a:cxn ang="0">
                <a:pos x="connsiteX1" y="connsiteY1"/>
              </a:cxn>
              <a:cxn ang="0">
                <a:pos x="connsiteX2" y="connsiteY2"/>
              </a:cxn>
              <a:cxn ang="0">
                <a:pos x="connsiteX3" y="connsiteY3"/>
              </a:cxn>
            </a:cxnLst>
            <a:rect l="l" t="t" r="r" b="b"/>
            <a:pathLst>
              <a:path w="5116972" h="1815135">
                <a:moveTo>
                  <a:pt x="0" y="0"/>
                </a:moveTo>
                <a:lnTo>
                  <a:pt x="5116972" y="0"/>
                </a:lnTo>
                <a:lnTo>
                  <a:pt x="5116972" y="1815135"/>
                </a:lnTo>
                <a:lnTo>
                  <a:pt x="0" y="1815135"/>
                </a:lnTo>
                <a:close/>
              </a:path>
            </a:pathLst>
          </a:custGeom>
        </p:spPr>
        <p:txBody>
          <a:bodyPr wrap="square">
            <a:noAutofit/>
          </a:bodyPr>
          <a:lstStyle/>
          <a:p>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413036" y="1986039"/>
            <a:ext cx="2864878" cy="2456948"/>
          </a:xfrm>
          <a:custGeom>
            <a:avLst/>
            <a:gdLst>
              <a:gd name="connsiteX0" fmla="*/ 614238 w 2864878"/>
              <a:gd name="connsiteY0" fmla="*/ 0 h 2456948"/>
              <a:gd name="connsiteX1" fmla="*/ 2250641 w 2864878"/>
              <a:gd name="connsiteY1" fmla="*/ 0 h 2456948"/>
              <a:gd name="connsiteX2" fmla="*/ 2864878 w 2864878"/>
              <a:gd name="connsiteY2" fmla="*/ 1228474 h 2456948"/>
              <a:gd name="connsiteX3" fmla="*/ 2250641 w 2864878"/>
              <a:gd name="connsiteY3" fmla="*/ 2456948 h 2456948"/>
              <a:gd name="connsiteX4" fmla="*/ 614238 w 2864878"/>
              <a:gd name="connsiteY4" fmla="*/ 2456948 h 2456948"/>
              <a:gd name="connsiteX5" fmla="*/ 0 w 2864878"/>
              <a:gd name="connsiteY5" fmla="*/ 1228474 h 245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4878" h="2456948">
                <a:moveTo>
                  <a:pt x="614238" y="0"/>
                </a:moveTo>
                <a:lnTo>
                  <a:pt x="2250641" y="0"/>
                </a:lnTo>
                <a:lnTo>
                  <a:pt x="2864878" y="1228474"/>
                </a:lnTo>
                <a:lnTo>
                  <a:pt x="2250641" y="2456948"/>
                </a:lnTo>
                <a:lnTo>
                  <a:pt x="614238" y="2456948"/>
                </a:lnTo>
                <a:lnTo>
                  <a:pt x="0" y="1228474"/>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4670586" y="1986039"/>
            <a:ext cx="2864878" cy="2456948"/>
          </a:xfrm>
          <a:custGeom>
            <a:avLst/>
            <a:gdLst>
              <a:gd name="connsiteX0" fmla="*/ 614238 w 2864878"/>
              <a:gd name="connsiteY0" fmla="*/ 0 h 2456948"/>
              <a:gd name="connsiteX1" fmla="*/ 2250641 w 2864878"/>
              <a:gd name="connsiteY1" fmla="*/ 0 h 2456948"/>
              <a:gd name="connsiteX2" fmla="*/ 2864878 w 2864878"/>
              <a:gd name="connsiteY2" fmla="*/ 1228474 h 2456948"/>
              <a:gd name="connsiteX3" fmla="*/ 2250641 w 2864878"/>
              <a:gd name="connsiteY3" fmla="*/ 2456948 h 2456948"/>
              <a:gd name="connsiteX4" fmla="*/ 614238 w 2864878"/>
              <a:gd name="connsiteY4" fmla="*/ 2456948 h 2456948"/>
              <a:gd name="connsiteX5" fmla="*/ 0 w 2864878"/>
              <a:gd name="connsiteY5" fmla="*/ 1228474 h 245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4878" h="2456948">
                <a:moveTo>
                  <a:pt x="614238" y="0"/>
                </a:moveTo>
                <a:lnTo>
                  <a:pt x="2250641" y="0"/>
                </a:lnTo>
                <a:lnTo>
                  <a:pt x="2864878" y="1228474"/>
                </a:lnTo>
                <a:lnTo>
                  <a:pt x="2250641" y="2456948"/>
                </a:lnTo>
                <a:lnTo>
                  <a:pt x="614238" y="2456948"/>
                </a:lnTo>
                <a:lnTo>
                  <a:pt x="0" y="1228474"/>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7928136" y="1986039"/>
            <a:ext cx="2864878" cy="2456948"/>
          </a:xfrm>
          <a:custGeom>
            <a:avLst/>
            <a:gdLst>
              <a:gd name="connsiteX0" fmla="*/ 614238 w 2864878"/>
              <a:gd name="connsiteY0" fmla="*/ 0 h 2456948"/>
              <a:gd name="connsiteX1" fmla="*/ 2250641 w 2864878"/>
              <a:gd name="connsiteY1" fmla="*/ 0 h 2456948"/>
              <a:gd name="connsiteX2" fmla="*/ 2864878 w 2864878"/>
              <a:gd name="connsiteY2" fmla="*/ 1228474 h 2456948"/>
              <a:gd name="connsiteX3" fmla="*/ 2250641 w 2864878"/>
              <a:gd name="connsiteY3" fmla="*/ 2456948 h 2456948"/>
              <a:gd name="connsiteX4" fmla="*/ 614238 w 2864878"/>
              <a:gd name="connsiteY4" fmla="*/ 2456948 h 2456948"/>
              <a:gd name="connsiteX5" fmla="*/ 0 w 2864878"/>
              <a:gd name="connsiteY5" fmla="*/ 1228474 h 245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4878" h="2456948">
                <a:moveTo>
                  <a:pt x="614238" y="0"/>
                </a:moveTo>
                <a:lnTo>
                  <a:pt x="2250641" y="0"/>
                </a:lnTo>
                <a:lnTo>
                  <a:pt x="2864878" y="1228474"/>
                </a:lnTo>
                <a:lnTo>
                  <a:pt x="2250641" y="2456948"/>
                </a:lnTo>
                <a:lnTo>
                  <a:pt x="614238" y="2456948"/>
                </a:lnTo>
                <a:lnTo>
                  <a:pt x="0" y="1228474"/>
                </a:lnTo>
                <a:close/>
              </a:path>
            </a:pathLst>
          </a:custGeom>
        </p:spPr>
        <p:txBody>
          <a:bodyPr wrap="square">
            <a:noAutofit/>
          </a:bodyPr>
          <a:lstStyle/>
          <a:p>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1229664" y="1955801"/>
            <a:ext cx="1641860" cy="1624794"/>
          </a:xfrm>
          <a:custGeom>
            <a:avLst/>
            <a:gdLst>
              <a:gd name="connsiteX0" fmla="*/ 820930 w 1641860"/>
              <a:gd name="connsiteY0" fmla="*/ 0 h 1624794"/>
              <a:gd name="connsiteX1" fmla="*/ 1641860 w 1641860"/>
              <a:gd name="connsiteY1" fmla="*/ 812397 h 1624794"/>
              <a:gd name="connsiteX2" fmla="*/ 820930 w 1641860"/>
              <a:gd name="connsiteY2" fmla="*/ 1624794 h 1624794"/>
              <a:gd name="connsiteX3" fmla="*/ 0 w 1641860"/>
              <a:gd name="connsiteY3" fmla="*/ 812397 h 1624794"/>
              <a:gd name="connsiteX4" fmla="*/ 820930 w 1641860"/>
              <a:gd name="connsiteY4" fmla="*/ 0 h 162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60" h="1624794">
                <a:moveTo>
                  <a:pt x="820930" y="0"/>
                </a:moveTo>
                <a:cubicBezTo>
                  <a:pt x="1274317" y="0"/>
                  <a:pt x="1641860" y="363723"/>
                  <a:pt x="1641860" y="812397"/>
                </a:cubicBezTo>
                <a:cubicBezTo>
                  <a:pt x="1641860" y="1261071"/>
                  <a:pt x="1274317" y="1624794"/>
                  <a:pt x="820930" y="1624794"/>
                </a:cubicBezTo>
                <a:cubicBezTo>
                  <a:pt x="367543" y="1624794"/>
                  <a:pt x="0" y="1261071"/>
                  <a:pt x="0" y="812397"/>
                </a:cubicBezTo>
                <a:cubicBezTo>
                  <a:pt x="0" y="363723"/>
                  <a:pt x="367543" y="0"/>
                  <a:pt x="820930" y="0"/>
                </a:cubicBez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3841929" y="1955801"/>
            <a:ext cx="1641860" cy="1624794"/>
          </a:xfrm>
          <a:custGeom>
            <a:avLst/>
            <a:gdLst>
              <a:gd name="connsiteX0" fmla="*/ 820930 w 1641860"/>
              <a:gd name="connsiteY0" fmla="*/ 0 h 1624794"/>
              <a:gd name="connsiteX1" fmla="*/ 1641860 w 1641860"/>
              <a:gd name="connsiteY1" fmla="*/ 812397 h 1624794"/>
              <a:gd name="connsiteX2" fmla="*/ 820930 w 1641860"/>
              <a:gd name="connsiteY2" fmla="*/ 1624794 h 1624794"/>
              <a:gd name="connsiteX3" fmla="*/ 0 w 1641860"/>
              <a:gd name="connsiteY3" fmla="*/ 812397 h 1624794"/>
              <a:gd name="connsiteX4" fmla="*/ 820930 w 1641860"/>
              <a:gd name="connsiteY4" fmla="*/ 0 h 162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60" h="1624794">
                <a:moveTo>
                  <a:pt x="820930" y="0"/>
                </a:moveTo>
                <a:cubicBezTo>
                  <a:pt x="1274317" y="0"/>
                  <a:pt x="1641860" y="363723"/>
                  <a:pt x="1641860" y="812397"/>
                </a:cubicBezTo>
                <a:cubicBezTo>
                  <a:pt x="1641860" y="1261071"/>
                  <a:pt x="1274317" y="1624794"/>
                  <a:pt x="820930" y="1624794"/>
                </a:cubicBezTo>
                <a:cubicBezTo>
                  <a:pt x="367543" y="1624794"/>
                  <a:pt x="0" y="1261071"/>
                  <a:pt x="0" y="812397"/>
                </a:cubicBezTo>
                <a:cubicBezTo>
                  <a:pt x="0" y="363723"/>
                  <a:pt x="367543" y="0"/>
                  <a:pt x="820930" y="0"/>
                </a:cubicBezTo>
                <a:close/>
              </a:path>
            </a:pathLst>
          </a:custGeom>
        </p:spPr>
        <p:txBody>
          <a:bodyPr wrap="square">
            <a:noAutofit/>
          </a:bodyPr>
          <a:lstStyle/>
          <a:p>
            <a:endParaRPr lang="zh-CN" altLang="en-US"/>
          </a:p>
        </p:txBody>
      </p:sp>
      <p:sp>
        <p:nvSpPr>
          <p:cNvPr id="14" name="图片占位符 13"/>
          <p:cNvSpPr>
            <a:spLocks noGrp="1"/>
          </p:cNvSpPr>
          <p:nvPr>
            <p:ph type="pic" sz="quarter" idx="12"/>
          </p:nvPr>
        </p:nvSpPr>
        <p:spPr>
          <a:xfrm>
            <a:off x="6454193" y="1955801"/>
            <a:ext cx="1641860" cy="1624794"/>
          </a:xfrm>
          <a:custGeom>
            <a:avLst/>
            <a:gdLst>
              <a:gd name="connsiteX0" fmla="*/ 820930 w 1641860"/>
              <a:gd name="connsiteY0" fmla="*/ 0 h 1624794"/>
              <a:gd name="connsiteX1" fmla="*/ 1641860 w 1641860"/>
              <a:gd name="connsiteY1" fmla="*/ 812397 h 1624794"/>
              <a:gd name="connsiteX2" fmla="*/ 820930 w 1641860"/>
              <a:gd name="connsiteY2" fmla="*/ 1624794 h 1624794"/>
              <a:gd name="connsiteX3" fmla="*/ 0 w 1641860"/>
              <a:gd name="connsiteY3" fmla="*/ 812397 h 1624794"/>
              <a:gd name="connsiteX4" fmla="*/ 820930 w 1641860"/>
              <a:gd name="connsiteY4" fmla="*/ 0 h 162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60" h="1624794">
                <a:moveTo>
                  <a:pt x="820930" y="0"/>
                </a:moveTo>
                <a:cubicBezTo>
                  <a:pt x="1274317" y="0"/>
                  <a:pt x="1641860" y="363723"/>
                  <a:pt x="1641860" y="812397"/>
                </a:cubicBezTo>
                <a:cubicBezTo>
                  <a:pt x="1641860" y="1261071"/>
                  <a:pt x="1274317" y="1624794"/>
                  <a:pt x="820930" y="1624794"/>
                </a:cubicBezTo>
                <a:cubicBezTo>
                  <a:pt x="367543" y="1624794"/>
                  <a:pt x="0" y="1261071"/>
                  <a:pt x="0" y="812397"/>
                </a:cubicBezTo>
                <a:cubicBezTo>
                  <a:pt x="0" y="363723"/>
                  <a:pt x="367543" y="0"/>
                  <a:pt x="820930" y="0"/>
                </a:cubicBezTo>
                <a:close/>
              </a:path>
            </a:pathLst>
          </a:custGeom>
        </p:spPr>
        <p:txBody>
          <a:bodyPr wrap="square">
            <a:noAutofit/>
          </a:bodyPr>
          <a:lstStyle/>
          <a:p>
            <a:endParaRPr lang="zh-CN" altLang="en-US" dirty="0"/>
          </a:p>
        </p:txBody>
      </p:sp>
      <p:sp>
        <p:nvSpPr>
          <p:cNvPr id="15" name="图片占位符 14"/>
          <p:cNvSpPr>
            <a:spLocks noGrp="1"/>
          </p:cNvSpPr>
          <p:nvPr>
            <p:ph type="pic" sz="quarter" idx="13"/>
          </p:nvPr>
        </p:nvSpPr>
        <p:spPr>
          <a:xfrm>
            <a:off x="9066458" y="1955801"/>
            <a:ext cx="1641860" cy="1624794"/>
          </a:xfrm>
          <a:custGeom>
            <a:avLst/>
            <a:gdLst>
              <a:gd name="connsiteX0" fmla="*/ 820930 w 1641860"/>
              <a:gd name="connsiteY0" fmla="*/ 0 h 1624794"/>
              <a:gd name="connsiteX1" fmla="*/ 1641860 w 1641860"/>
              <a:gd name="connsiteY1" fmla="*/ 812397 h 1624794"/>
              <a:gd name="connsiteX2" fmla="*/ 820930 w 1641860"/>
              <a:gd name="connsiteY2" fmla="*/ 1624794 h 1624794"/>
              <a:gd name="connsiteX3" fmla="*/ 0 w 1641860"/>
              <a:gd name="connsiteY3" fmla="*/ 812397 h 1624794"/>
              <a:gd name="connsiteX4" fmla="*/ 820930 w 1641860"/>
              <a:gd name="connsiteY4" fmla="*/ 0 h 162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60" h="1624794">
                <a:moveTo>
                  <a:pt x="820930" y="0"/>
                </a:moveTo>
                <a:cubicBezTo>
                  <a:pt x="1274317" y="0"/>
                  <a:pt x="1641860" y="363723"/>
                  <a:pt x="1641860" y="812397"/>
                </a:cubicBezTo>
                <a:cubicBezTo>
                  <a:pt x="1641860" y="1261071"/>
                  <a:pt x="1274317" y="1624794"/>
                  <a:pt x="820930" y="1624794"/>
                </a:cubicBezTo>
                <a:cubicBezTo>
                  <a:pt x="367543" y="1624794"/>
                  <a:pt x="0" y="1261071"/>
                  <a:pt x="0" y="812397"/>
                </a:cubicBezTo>
                <a:cubicBezTo>
                  <a:pt x="0" y="363723"/>
                  <a:pt x="367543" y="0"/>
                  <a:pt x="820930" y="0"/>
                </a:cubicBezTo>
                <a:close/>
              </a:path>
            </a:pathLst>
          </a:custGeom>
        </p:spPr>
        <p:txBody>
          <a:bodyPr wrap="square">
            <a:noAutofit/>
          </a:bodyPr>
          <a:lstStyle/>
          <a:p>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731A7A-6D1B-4A49-A7BF-B3B4F68A910D}" type="datetimeFigureOut">
              <a:rPr lang="zh-CN" altLang="en-US" smtClean="0"/>
              <a:pPr/>
              <a:t>2020/11/26 Thursday</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AD634B-7F46-4F53-985C-180EA2F83625}"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61D3D6-BCE0-4AFD-9D4D-CB0A2725C5DF}" type="datetimeFigureOut">
              <a:rPr lang="zh-CN" altLang="en-US" smtClean="0"/>
              <a:pPr/>
              <a:t>2020/11/26 Thursday</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6482DD-DA66-410D-AC09-342A75300C84}"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786426" y="5326647"/>
            <a:ext cx="3340100" cy="589200"/>
          </a:xfrm>
          <a:prstGeom prst="rect">
            <a:avLst/>
          </a:prstGeom>
          <a:noFill/>
        </p:spPr>
        <p:txBody>
          <a:bodyPr wrap="square" rtlCol="0">
            <a:spAutoFit/>
          </a:bodyPr>
          <a:lstStyle/>
          <a:p>
            <a:pPr algn="ctr" fontAlgn="auto">
              <a:lnSpc>
                <a:spcPts val="4200"/>
              </a:lnSpc>
            </a:pPr>
            <a:r>
              <a:rPr lang="zh-CN" altLang="en-US" sz="3200" dirty="0">
                <a:latin typeface="微软雅黑 Light" panose="020B0502040204020203" pitchFamily="34" charset="-122"/>
                <a:ea typeface="微软雅黑 Light" panose="020B0502040204020203" pitchFamily="34" charset="-122"/>
              </a:rPr>
              <a:t>主讲人：张馨娅</a:t>
            </a:r>
          </a:p>
        </p:txBody>
      </p:sp>
      <p:sp>
        <p:nvSpPr>
          <p:cNvPr id="3" name="文本框 2"/>
          <p:cNvSpPr txBox="1"/>
          <p:nvPr/>
        </p:nvSpPr>
        <p:spPr>
          <a:xfrm>
            <a:off x="444065" y="2619800"/>
            <a:ext cx="6955750" cy="2308324"/>
          </a:xfrm>
          <a:prstGeom prst="rect">
            <a:avLst/>
          </a:prstGeom>
          <a:noFill/>
          <a:effectLst/>
        </p:spPr>
        <p:txBody>
          <a:bodyPr wrap="none" rtlCol="0">
            <a:spAutoFit/>
            <a:scene3d>
              <a:camera prst="orthographicFront"/>
              <a:lightRig rig="threePt" dir="t"/>
            </a:scene3d>
            <a:sp3d contourW="12700"/>
          </a:bodyPr>
          <a:lstStyle/>
          <a:p>
            <a:pPr>
              <a:lnSpc>
                <a:spcPct val="150000"/>
              </a:lnSpc>
            </a:pPr>
            <a:r>
              <a:rPr lang="zh-CN" altLang="en-US" sz="4800" b="1" smtClean="0">
                <a:solidFill>
                  <a:srgbClr val="C00000"/>
                </a:solidFill>
                <a:effectLst>
                  <a:outerShdw blurRad="50800" dist="38100" dir="2700000" algn="tl" rotWithShape="0">
                    <a:prstClr val="black">
                      <a:alpha val="40000"/>
                    </a:prstClr>
                  </a:outerShdw>
                </a:effectLst>
                <a:latin typeface="+mn-ea"/>
              </a:rPr>
              <a:t>深入学习贯彻</a:t>
            </a:r>
            <a:endParaRPr lang="en-US" altLang="zh-CN" sz="4800" b="1" smtClean="0">
              <a:solidFill>
                <a:srgbClr val="C00000"/>
              </a:solidFill>
              <a:effectLst>
                <a:outerShdw blurRad="50800" dist="38100" dir="2700000" algn="tl" rotWithShape="0">
                  <a:prstClr val="black">
                    <a:alpha val="40000"/>
                  </a:prstClr>
                </a:outerShdw>
              </a:effectLst>
              <a:latin typeface="+mn-ea"/>
            </a:endParaRPr>
          </a:p>
          <a:p>
            <a:pPr>
              <a:lnSpc>
                <a:spcPct val="150000"/>
              </a:lnSpc>
            </a:pPr>
            <a:r>
              <a:rPr lang="zh-CN" altLang="en-US" sz="4800" b="1" smtClean="0">
                <a:solidFill>
                  <a:srgbClr val="C00000"/>
                </a:solidFill>
                <a:effectLst>
                  <a:outerShdw blurRad="50800" dist="38100" dir="2700000" algn="tl" rotWithShape="0">
                    <a:prstClr val="black">
                      <a:alpha val="40000"/>
                    </a:prstClr>
                  </a:outerShdw>
                </a:effectLst>
                <a:latin typeface="+mn-ea"/>
              </a:rPr>
              <a:t>党的十九届五中全会精神</a:t>
            </a:r>
            <a:endParaRPr lang="en-US" altLang="zh-CN" sz="4800" b="1" dirty="0" smtClean="0">
              <a:solidFill>
                <a:srgbClr val="C00000"/>
              </a:solidFill>
              <a:effectLst>
                <a:outerShdw blurRad="50800" dist="38100" dir="2700000" algn="tl" rotWithShape="0">
                  <a:prstClr val="black">
                    <a:alpha val="40000"/>
                  </a:prstClr>
                </a:outerShdw>
              </a:effectLst>
              <a:latin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82806" y="762646"/>
            <a:ext cx="9123628" cy="1015664"/>
          </a:xfrm>
          <a:prstGeom prst="rect">
            <a:avLst/>
          </a:prstGeom>
        </p:spPr>
        <p:txBody>
          <a:bodyPr wrap="square">
            <a:spAutoFit/>
          </a:bodyPr>
          <a:lstStyle/>
          <a:p>
            <a:pPr algn="just">
              <a:lnSpc>
                <a:spcPct val="125000"/>
              </a:lnSpc>
              <a:defRPr/>
            </a:pPr>
            <a:r>
              <a:rPr lang="zh-CN" altLang="zh-CN" sz="2400" smtClean="0"/>
              <a:t>准确</a:t>
            </a:r>
            <a:r>
              <a:rPr lang="zh-CN" altLang="en-US" sz="2400" smtClean="0"/>
              <a:t>把握二</a:t>
            </a:r>
            <a:r>
              <a:rPr lang="zh-CN" altLang="zh-CN" sz="2400" smtClean="0"/>
              <a:t>〇</a:t>
            </a:r>
            <a:r>
              <a:rPr lang="zh-CN" altLang="en-US" sz="2400" smtClean="0"/>
              <a:t>三五</a:t>
            </a:r>
            <a:r>
              <a:rPr lang="zh-CN" altLang="zh-CN" sz="2400" smtClean="0"/>
              <a:t>年远景目标和</a:t>
            </a:r>
            <a:r>
              <a:rPr lang="zh-CN" altLang="en-US" sz="2400" smtClean="0"/>
              <a:t>“</a:t>
            </a:r>
            <a:r>
              <a:rPr lang="zh-CN" altLang="zh-CN" sz="2400" smtClean="0"/>
              <a:t>十四五</a:t>
            </a:r>
            <a:r>
              <a:rPr lang="zh-CN" altLang="en-US" sz="2400" smtClean="0"/>
              <a:t>“</a:t>
            </a:r>
            <a:r>
              <a:rPr lang="zh-CN" altLang="zh-CN" sz="2400" smtClean="0"/>
              <a:t>时期我国发展的指导方针，主要目标、重点任务</a:t>
            </a:r>
            <a:endParaRPr lang="zh-CN" altLang="zh-CN" sz="2400" b="1" kern="100" dirty="0">
              <a:solidFill>
                <a:srgbClr val="C00000"/>
              </a:solidFill>
              <a:latin typeface="Arial" panose="020B0604020202020204" pitchFamily="34" charset="0"/>
              <a:ea typeface="思源黑体 CN Regular" panose="020B0500000000000000" pitchFamily="34" charset="-122"/>
              <a:cs typeface="+mn-ea"/>
              <a:sym typeface="Arial" panose="020B0604020202020204" pitchFamily="34" charset="0"/>
            </a:endParaRPr>
          </a:p>
        </p:txBody>
      </p:sp>
      <p:sp>
        <p:nvSpPr>
          <p:cNvPr id="3" name="椭圆 2"/>
          <p:cNvSpPr/>
          <p:nvPr/>
        </p:nvSpPr>
        <p:spPr>
          <a:xfrm>
            <a:off x="1067553" y="907019"/>
            <a:ext cx="633380" cy="733283"/>
          </a:xfrm>
          <a:prstGeom prst="ellipse">
            <a:avLst/>
          </a:prstGeom>
          <a:solidFill>
            <a:srgbClr val="7D0000"/>
          </a:solidFill>
          <a:ln w="12700" cap="flat" cmpd="sng" algn="ctr">
            <a:noFill/>
            <a:prstDash val="solid"/>
            <a:miter lim="800000"/>
          </a:ln>
          <a:effectLst/>
        </p:spPr>
        <p:txBody>
          <a:bodyPr rtlCol="0" anchor="ctr"/>
          <a:lstStyle/>
          <a:p>
            <a:pPr algn="ctr" defTabSz="914400">
              <a:defRPr/>
            </a:pPr>
            <a:r>
              <a:rPr lang="zh-CN" altLang="en-US" sz="2400" kern="0" smtClean="0">
                <a:solidFill>
                  <a:prstClr val="white"/>
                </a:solidFill>
                <a:latin typeface="Arial" panose="020B0604020202020204" pitchFamily="34" charset="0"/>
                <a:ea typeface="思源黑体 CN Regular" panose="020B0500000000000000" pitchFamily="34" charset="-122"/>
                <a:cs typeface="+mn-ea"/>
                <a:sym typeface="Arial" panose="020B0604020202020204" pitchFamily="34" charset="0"/>
              </a:rPr>
              <a:t>二</a:t>
            </a:r>
            <a:endParaRPr lang="zh-CN" altLang="en-US" sz="2400" kern="0" dirty="0">
              <a:solidFill>
                <a:prstClr val="white"/>
              </a:solidFill>
              <a:latin typeface="Arial" panose="020B0604020202020204" pitchFamily="34" charset="0"/>
              <a:ea typeface="思源黑体 CN Regular" panose="020B0500000000000000" pitchFamily="34" charset="-122"/>
              <a:cs typeface="+mn-ea"/>
              <a:sym typeface="Arial" panose="020B0604020202020204" pitchFamily="34" charset="0"/>
            </a:endParaRPr>
          </a:p>
        </p:txBody>
      </p:sp>
      <p:sp>
        <p:nvSpPr>
          <p:cNvPr id="4" name="TextBox 3"/>
          <p:cNvSpPr txBox="1"/>
          <p:nvPr/>
        </p:nvSpPr>
        <p:spPr>
          <a:xfrm>
            <a:off x="1136822" y="1816443"/>
            <a:ext cx="9147056" cy="769441"/>
          </a:xfrm>
          <a:prstGeom prst="rect">
            <a:avLst/>
          </a:prstGeom>
          <a:noFill/>
        </p:spPr>
        <p:txBody>
          <a:bodyPr wrap="none" rtlCol="0">
            <a:spAutoFit/>
          </a:bodyPr>
          <a:lstStyle/>
          <a:p>
            <a:r>
              <a:rPr lang="en-US" altLang="zh-CN" sz="2400" b="1" smtClean="0">
                <a:solidFill>
                  <a:srgbClr val="FF0000"/>
                </a:solidFill>
              </a:rPr>
              <a:t>4</a:t>
            </a:r>
            <a:r>
              <a:rPr lang="zh-CN" altLang="en-US" sz="2400" b="1" smtClean="0">
                <a:solidFill>
                  <a:srgbClr val="FF0000"/>
                </a:solidFill>
              </a:rPr>
              <a:t>、“十四五”时期经济社会发展主要目标        </a:t>
            </a:r>
            <a:r>
              <a:rPr lang="en-US" altLang="zh-CN" sz="4400" b="1" smtClean="0">
                <a:solidFill>
                  <a:srgbClr val="C00000"/>
                </a:solidFill>
              </a:rPr>
              <a:t>6</a:t>
            </a:r>
            <a:r>
              <a:rPr lang="zh-CN" altLang="en-US" sz="4400" b="1" smtClean="0">
                <a:solidFill>
                  <a:srgbClr val="C00000"/>
                </a:solidFill>
              </a:rPr>
              <a:t>个“新”</a:t>
            </a:r>
            <a:endParaRPr lang="zh-CN" altLang="en-US" sz="4400" b="1">
              <a:solidFill>
                <a:srgbClr val="C00000"/>
              </a:solidFill>
            </a:endParaRPr>
          </a:p>
        </p:txBody>
      </p:sp>
      <p:sp>
        <p:nvSpPr>
          <p:cNvPr id="10" name="矩形 9"/>
          <p:cNvSpPr/>
          <p:nvPr/>
        </p:nvSpPr>
        <p:spPr>
          <a:xfrm>
            <a:off x="1886464" y="2739503"/>
            <a:ext cx="6096000" cy="3416320"/>
          </a:xfrm>
          <a:prstGeom prst="rect">
            <a:avLst/>
          </a:prstGeom>
        </p:spPr>
        <p:txBody>
          <a:bodyPr>
            <a:spAutoFit/>
          </a:bodyPr>
          <a:lstStyle/>
          <a:p>
            <a:pPr lvl="0" fontAlgn="base">
              <a:lnSpc>
                <a:spcPct val="150000"/>
              </a:lnSpc>
              <a:spcBef>
                <a:spcPct val="0"/>
              </a:spcBef>
              <a:spcAft>
                <a:spcPct val="0"/>
              </a:spcAft>
            </a:pPr>
            <a:r>
              <a:rPr lang="en-US" altLang="zh-CN" sz="2400" b="1" smtClean="0">
                <a:latin typeface="Calibri" panose="020F0502020204030204" pitchFamily="34" charset="0"/>
                <a:ea typeface="宋体" panose="02010600030101010101" pitchFamily="2" charset="-122"/>
                <a:cs typeface="Times New Roman" panose="02020603050405020304" pitchFamily="18" charset="0"/>
              </a:rPr>
              <a:t>--</a:t>
            </a:r>
            <a:r>
              <a:rPr lang="zh-CN" altLang="en-US" sz="2400" b="1" smtClean="0">
                <a:latin typeface="Calibri" panose="020F0502020204030204" pitchFamily="34" charset="0"/>
                <a:ea typeface="宋体" panose="02010600030101010101" pitchFamily="2" charset="-122"/>
                <a:cs typeface="Times New Roman" panose="02020603050405020304" pitchFamily="18" charset="0"/>
              </a:rPr>
              <a:t>经济发展取得新成效</a:t>
            </a:r>
            <a:endParaRPr lang="zh-CN" altLang="en-US" sz="2400" b="1" smtClean="0">
              <a:latin typeface="Arial" panose="020B0604020202020204" pitchFamily="34" charset="0"/>
              <a:ea typeface="宋体" panose="02010600030101010101" pitchFamily="2" charset="-122"/>
              <a:cs typeface="宋体" panose="02010600030101010101" pitchFamily="2" charset="-122"/>
            </a:endParaRPr>
          </a:p>
          <a:p>
            <a:pPr lvl="0" eaLnBrk="0" fontAlgn="base" hangingPunct="0">
              <a:lnSpc>
                <a:spcPct val="150000"/>
              </a:lnSpc>
              <a:spcBef>
                <a:spcPct val="0"/>
              </a:spcBef>
              <a:spcAft>
                <a:spcPct val="0"/>
              </a:spcAft>
            </a:pPr>
            <a:r>
              <a:rPr lang="en-US" altLang="zh-CN" sz="2400" b="1" smtClean="0">
                <a:latin typeface="Calibri" panose="020F0502020204030204" pitchFamily="34" charset="0"/>
                <a:ea typeface="宋体" panose="02010600030101010101" pitchFamily="2" charset="-122"/>
                <a:cs typeface="Times New Roman" panose="02020603050405020304" pitchFamily="18" charset="0"/>
              </a:rPr>
              <a:t>--</a:t>
            </a:r>
            <a:r>
              <a:rPr lang="zh-CN" altLang="en-US" sz="2400" b="1" smtClean="0">
                <a:latin typeface="Calibri" panose="020F0502020204030204" pitchFamily="34" charset="0"/>
                <a:ea typeface="宋体" panose="02010600030101010101" pitchFamily="2" charset="-122"/>
                <a:cs typeface="Times New Roman" panose="02020603050405020304" pitchFamily="18" charset="0"/>
              </a:rPr>
              <a:t>改革开放迈出新步伐</a:t>
            </a:r>
            <a:endParaRPr lang="zh-CN" altLang="en-US" sz="2400" b="1" smtClean="0">
              <a:latin typeface="Arial" panose="020B0604020202020204" pitchFamily="34" charset="0"/>
              <a:ea typeface="宋体" panose="02010600030101010101" pitchFamily="2" charset="-122"/>
              <a:cs typeface="宋体" panose="02010600030101010101" pitchFamily="2" charset="-122"/>
            </a:endParaRPr>
          </a:p>
          <a:p>
            <a:pPr lvl="0" eaLnBrk="0" fontAlgn="base" hangingPunct="0">
              <a:lnSpc>
                <a:spcPct val="150000"/>
              </a:lnSpc>
              <a:spcBef>
                <a:spcPct val="0"/>
              </a:spcBef>
              <a:spcAft>
                <a:spcPct val="0"/>
              </a:spcAft>
            </a:pPr>
            <a:r>
              <a:rPr lang="en-US" altLang="zh-CN" sz="2400" b="1" smtClean="0">
                <a:latin typeface="Calibri" panose="020F0502020204030204" pitchFamily="34" charset="0"/>
                <a:ea typeface="宋体" panose="02010600030101010101" pitchFamily="2" charset="-122"/>
                <a:cs typeface="Times New Roman" panose="02020603050405020304" pitchFamily="18" charset="0"/>
              </a:rPr>
              <a:t>--</a:t>
            </a:r>
            <a:r>
              <a:rPr lang="zh-CN" altLang="en-US" sz="2400" b="1" smtClean="0">
                <a:latin typeface="Calibri" panose="020F0502020204030204" pitchFamily="34" charset="0"/>
                <a:ea typeface="宋体" panose="02010600030101010101" pitchFamily="2" charset="-122"/>
                <a:cs typeface="Times New Roman" panose="02020603050405020304" pitchFamily="18" charset="0"/>
              </a:rPr>
              <a:t>社会文明程度得到新提高</a:t>
            </a:r>
            <a:endParaRPr lang="zh-CN" altLang="en-US" sz="2400" b="1" smtClean="0">
              <a:latin typeface="Arial" panose="020B0604020202020204" pitchFamily="34" charset="0"/>
              <a:ea typeface="宋体" panose="02010600030101010101" pitchFamily="2" charset="-122"/>
              <a:cs typeface="宋体" panose="02010600030101010101" pitchFamily="2" charset="-122"/>
            </a:endParaRPr>
          </a:p>
          <a:p>
            <a:pPr lvl="0" eaLnBrk="0" fontAlgn="base" hangingPunct="0">
              <a:lnSpc>
                <a:spcPct val="150000"/>
              </a:lnSpc>
              <a:spcBef>
                <a:spcPct val="0"/>
              </a:spcBef>
              <a:spcAft>
                <a:spcPct val="0"/>
              </a:spcAft>
            </a:pPr>
            <a:r>
              <a:rPr lang="en-US" altLang="zh-CN" sz="2400" b="1" smtClean="0">
                <a:latin typeface="Calibri" panose="020F0502020204030204" pitchFamily="34" charset="0"/>
                <a:ea typeface="宋体" panose="02010600030101010101" pitchFamily="2" charset="-122"/>
                <a:cs typeface="Times New Roman" panose="02020603050405020304" pitchFamily="18" charset="0"/>
              </a:rPr>
              <a:t>--</a:t>
            </a:r>
            <a:r>
              <a:rPr lang="zh-CN" altLang="en-US" sz="2400" b="1" smtClean="0">
                <a:latin typeface="Calibri" panose="020F0502020204030204" pitchFamily="34" charset="0"/>
                <a:ea typeface="宋体" panose="02010600030101010101" pitchFamily="2" charset="-122"/>
                <a:cs typeface="Times New Roman" panose="02020603050405020304" pitchFamily="18" charset="0"/>
              </a:rPr>
              <a:t>生态文明建设实现新进步</a:t>
            </a:r>
            <a:endParaRPr lang="zh-CN" altLang="en-US" sz="2400" b="1" smtClean="0">
              <a:latin typeface="Arial" panose="020B0604020202020204" pitchFamily="34" charset="0"/>
              <a:ea typeface="宋体" panose="02010600030101010101" pitchFamily="2" charset="-122"/>
              <a:cs typeface="宋体" panose="02010600030101010101" pitchFamily="2" charset="-122"/>
            </a:endParaRPr>
          </a:p>
          <a:p>
            <a:pPr lvl="0" eaLnBrk="0" fontAlgn="base" hangingPunct="0">
              <a:lnSpc>
                <a:spcPct val="150000"/>
              </a:lnSpc>
              <a:spcBef>
                <a:spcPct val="0"/>
              </a:spcBef>
              <a:spcAft>
                <a:spcPct val="0"/>
              </a:spcAft>
            </a:pPr>
            <a:r>
              <a:rPr lang="en-US" altLang="zh-CN" sz="2400" b="1" smtClean="0">
                <a:latin typeface="Calibri" panose="020F0502020204030204" pitchFamily="34" charset="0"/>
                <a:ea typeface="宋体" panose="02010600030101010101" pitchFamily="2" charset="-122"/>
                <a:cs typeface="Times New Roman" panose="02020603050405020304" pitchFamily="18" charset="0"/>
              </a:rPr>
              <a:t>--</a:t>
            </a:r>
            <a:r>
              <a:rPr lang="zh-CN" altLang="en-US" sz="2400" b="1" smtClean="0">
                <a:latin typeface="Calibri" panose="020F0502020204030204" pitchFamily="34" charset="0"/>
                <a:ea typeface="宋体" panose="02010600030101010101" pitchFamily="2" charset="-122"/>
                <a:cs typeface="Times New Roman" panose="02020603050405020304" pitchFamily="18" charset="0"/>
              </a:rPr>
              <a:t>民生福祉达到新水平</a:t>
            </a:r>
            <a:endParaRPr lang="zh-CN" altLang="en-US" sz="2400" b="1" smtClean="0">
              <a:latin typeface="Arial" panose="020B0604020202020204" pitchFamily="34" charset="0"/>
              <a:ea typeface="宋体" panose="02010600030101010101" pitchFamily="2" charset="-122"/>
              <a:cs typeface="宋体" panose="02010600030101010101" pitchFamily="2" charset="-122"/>
            </a:endParaRPr>
          </a:p>
          <a:p>
            <a:pPr lvl="0" eaLnBrk="0" fontAlgn="base" hangingPunct="0">
              <a:lnSpc>
                <a:spcPct val="150000"/>
              </a:lnSpc>
              <a:spcBef>
                <a:spcPct val="0"/>
              </a:spcBef>
              <a:spcAft>
                <a:spcPct val="0"/>
              </a:spcAft>
            </a:pPr>
            <a:r>
              <a:rPr lang="en-US" altLang="zh-CN" sz="2400" b="1" smtClean="0">
                <a:latin typeface="Calibri" panose="020F0502020204030204" pitchFamily="34" charset="0"/>
                <a:ea typeface="宋体" panose="02010600030101010101" pitchFamily="2" charset="-122"/>
                <a:cs typeface="Times New Roman" panose="02020603050405020304" pitchFamily="18" charset="0"/>
              </a:rPr>
              <a:t>--</a:t>
            </a:r>
            <a:r>
              <a:rPr lang="zh-CN" altLang="en-US" sz="2400" b="1" smtClean="0">
                <a:latin typeface="Calibri" panose="020F0502020204030204" pitchFamily="34" charset="0"/>
                <a:ea typeface="宋体" panose="02010600030101010101" pitchFamily="2" charset="-122"/>
                <a:cs typeface="Times New Roman" panose="02020603050405020304" pitchFamily="18" charset="0"/>
              </a:rPr>
              <a:t>国家治理效能得到新提升</a:t>
            </a:r>
            <a:endParaRPr lang="zh-CN" altLang="en-US" sz="2400" b="1" smtClean="0">
              <a:latin typeface="Arial" panose="020B0604020202020204" pitchFamily="34" charset="0"/>
              <a:ea typeface="宋体" panose="02010600030101010101" pitchFamily="2" charset="-122"/>
              <a:cs typeface="宋体" panose="02010600030101010101" pitchFamily="2"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82806" y="762646"/>
            <a:ext cx="9123628" cy="1015664"/>
          </a:xfrm>
          <a:prstGeom prst="rect">
            <a:avLst/>
          </a:prstGeom>
        </p:spPr>
        <p:txBody>
          <a:bodyPr wrap="square">
            <a:spAutoFit/>
          </a:bodyPr>
          <a:lstStyle/>
          <a:p>
            <a:pPr algn="just">
              <a:lnSpc>
                <a:spcPct val="125000"/>
              </a:lnSpc>
              <a:defRPr/>
            </a:pPr>
            <a:r>
              <a:rPr lang="zh-CN" altLang="zh-CN" sz="2400" smtClean="0"/>
              <a:t>准确</a:t>
            </a:r>
            <a:r>
              <a:rPr lang="zh-CN" altLang="en-US" sz="2400" smtClean="0"/>
              <a:t>把握二</a:t>
            </a:r>
            <a:r>
              <a:rPr lang="zh-CN" altLang="zh-CN" sz="2400" smtClean="0"/>
              <a:t>〇</a:t>
            </a:r>
            <a:r>
              <a:rPr lang="zh-CN" altLang="en-US" sz="2400" smtClean="0"/>
              <a:t>三五</a:t>
            </a:r>
            <a:r>
              <a:rPr lang="zh-CN" altLang="zh-CN" sz="2400" smtClean="0"/>
              <a:t>年远景目标和</a:t>
            </a:r>
            <a:r>
              <a:rPr lang="zh-CN" altLang="en-US" sz="2400" smtClean="0"/>
              <a:t>“</a:t>
            </a:r>
            <a:r>
              <a:rPr lang="zh-CN" altLang="zh-CN" sz="2400" smtClean="0"/>
              <a:t>十四五</a:t>
            </a:r>
            <a:r>
              <a:rPr lang="zh-CN" altLang="en-US" sz="2400" smtClean="0"/>
              <a:t>“</a:t>
            </a:r>
            <a:r>
              <a:rPr lang="zh-CN" altLang="zh-CN" sz="2400" smtClean="0"/>
              <a:t>时期我国发展的指导方针，主要目标、重点任务</a:t>
            </a:r>
            <a:endParaRPr lang="zh-CN" altLang="zh-CN" sz="2400" b="1" kern="100" dirty="0">
              <a:solidFill>
                <a:srgbClr val="C00000"/>
              </a:solidFill>
              <a:latin typeface="Arial" panose="020B0604020202020204" pitchFamily="34" charset="0"/>
              <a:ea typeface="思源黑体 CN Regular" panose="020B0500000000000000" pitchFamily="34" charset="-122"/>
              <a:cs typeface="+mn-ea"/>
              <a:sym typeface="Arial" panose="020B0604020202020204" pitchFamily="34" charset="0"/>
            </a:endParaRPr>
          </a:p>
        </p:txBody>
      </p:sp>
      <p:sp>
        <p:nvSpPr>
          <p:cNvPr id="3" name="椭圆 2"/>
          <p:cNvSpPr/>
          <p:nvPr/>
        </p:nvSpPr>
        <p:spPr>
          <a:xfrm>
            <a:off x="1067553" y="907019"/>
            <a:ext cx="633380" cy="733283"/>
          </a:xfrm>
          <a:prstGeom prst="ellipse">
            <a:avLst/>
          </a:prstGeom>
          <a:solidFill>
            <a:srgbClr val="7D0000"/>
          </a:solidFill>
          <a:ln w="12700" cap="flat" cmpd="sng" algn="ctr">
            <a:noFill/>
            <a:prstDash val="solid"/>
            <a:miter lim="800000"/>
          </a:ln>
          <a:effectLst/>
        </p:spPr>
        <p:txBody>
          <a:bodyPr rtlCol="0" anchor="ctr"/>
          <a:lstStyle/>
          <a:p>
            <a:pPr algn="ctr" defTabSz="914400">
              <a:defRPr/>
            </a:pPr>
            <a:r>
              <a:rPr lang="zh-CN" altLang="en-US" sz="2400" kern="0" smtClean="0">
                <a:solidFill>
                  <a:prstClr val="white"/>
                </a:solidFill>
                <a:latin typeface="Arial" panose="020B0604020202020204" pitchFamily="34" charset="0"/>
                <a:ea typeface="思源黑体 CN Regular" panose="020B0500000000000000" pitchFamily="34" charset="-122"/>
                <a:cs typeface="+mn-ea"/>
                <a:sym typeface="Arial" panose="020B0604020202020204" pitchFamily="34" charset="0"/>
              </a:rPr>
              <a:t>二</a:t>
            </a:r>
            <a:endParaRPr lang="zh-CN" altLang="en-US" sz="2400" kern="0" dirty="0">
              <a:solidFill>
                <a:prstClr val="white"/>
              </a:solidFill>
              <a:latin typeface="Arial" panose="020B0604020202020204" pitchFamily="34" charset="0"/>
              <a:ea typeface="思源黑体 CN Regular" panose="020B0500000000000000" pitchFamily="34" charset="-122"/>
              <a:cs typeface="+mn-ea"/>
              <a:sym typeface="Arial" panose="020B0604020202020204" pitchFamily="34" charset="0"/>
            </a:endParaRPr>
          </a:p>
        </p:txBody>
      </p:sp>
      <p:sp>
        <p:nvSpPr>
          <p:cNvPr id="6" name="TextBox 5"/>
          <p:cNvSpPr txBox="1"/>
          <p:nvPr/>
        </p:nvSpPr>
        <p:spPr>
          <a:xfrm>
            <a:off x="1136822" y="2014152"/>
            <a:ext cx="5896166" cy="461665"/>
          </a:xfrm>
          <a:prstGeom prst="rect">
            <a:avLst/>
          </a:prstGeom>
          <a:noFill/>
        </p:spPr>
        <p:txBody>
          <a:bodyPr wrap="none" rtlCol="0">
            <a:spAutoFit/>
          </a:bodyPr>
          <a:lstStyle/>
          <a:p>
            <a:r>
              <a:rPr lang="en-US" altLang="zh-CN" sz="2400" b="1" smtClean="0">
                <a:solidFill>
                  <a:srgbClr val="FF0000"/>
                </a:solidFill>
              </a:rPr>
              <a:t>5</a:t>
            </a:r>
            <a:r>
              <a:rPr lang="zh-CN" altLang="en-US" sz="2400" b="1" smtClean="0">
                <a:solidFill>
                  <a:srgbClr val="FF0000"/>
                </a:solidFill>
              </a:rPr>
              <a:t>、“十四五”时期经济社会发展重点任务</a:t>
            </a:r>
            <a:endParaRPr lang="en-US" altLang="zh-CN" sz="2400" b="1" smtClean="0">
              <a:solidFill>
                <a:srgbClr val="FF0000"/>
              </a:solidFill>
            </a:endParaRPr>
          </a:p>
        </p:txBody>
      </p:sp>
      <p:sp>
        <p:nvSpPr>
          <p:cNvPr id="8" name="矩形 7"/>
          <p:cNvSpPr/>
          <p:nvPr/>
        </p:nvSpPr>
        <p:spPr>
          <a:xfrm>
            <a:off x="1466334" y="2714789"/>
            <a:ext cx="9073980" cy="7201972"/>
          </a:xfrm>
          <a:prstGeom prst="rect">
            <a:avLst/>
          </a:prstGeom>
        </p:spPr>
        <p:txBody>
          <a:bodyPr wrap="square">
            <a:spAutoFit/>
          </a:bodyPr>
          <a:lstStyle/>
          <a:p>
            <a:pPr eaLnBrk="0" fontAlgn="base" hangingPunct="0">
              <a:lnSpc>
                <a:spcPct val="150000"/>
              </a:lnSpc>
              <a:spcBef>
                <a:spcPct val="0"/>
              </a:spcBef>
              <a:spcAft>
                <a:spcPct val="0"/>
              </a:spcAft>
            </a:pPr>
            <a:r>
              <a:rPr lang="zh-CN" altLang="en-US" sz="2400" b="1" smtClean="0">
                <a:latin typeface="Calibri" panose="020F0502020204030204" pitchFamily="34" charset="0"/>
                <a:ea typeface="宋体" panose="02010600030101010101" pitchFamily="2" charset="-122"/>
                <a:cs typeface="Times New Roman" panose="02020603050405020304" pitchFamily="18" charset="0"/>
              </a:rPr>
              <a:t>（</a:t>
            </a:r>
            <a:r>
              <a:rPr lang="en-US" altLang="zh-CN" sz="2400" b="1" smtClean="0">
                <a:latin typeface="Calibri" panose="020F0502020204030204" pitchFamily="34" charset="0"/>
                <a:ea typeface="宋体" panose="02010600030101010101" pitchFamily="2" charset="-122"/>
                <a:cs typeface="Times New Roman" panose="02020603050405020304" pitchFamily="18" charset="0"/>
              </a:rPr>
              <a:t>12</a:t>
            </a:r>
            <a:r>
              <a:rPr lang="zh-CN" altLang="en-US" sz="2400" b="1" smtClean="0">
                <a:latin typeface="Calibri" panose="020F0502020204030204" pitchFamily="34" charset="0"/>
                <a:ea typeface="宋体" panose="02010600030101010101" pitchFamily="2" charset="-122"/>
                <a:cs typeface="Times New Roman" panose="02020603050405020304" pitchFamily="18" charset="0"/>
              </a:rPr>
              <a:t>）</a:t>
            </a:r>
            <a:r>
              <a:rPr lang="zh-CN" altLang="zh-CN" sz="2400" smtClean="0"/>
              <a:t>加快国防和军队现代化，实现富国和强军相统一</a:t>
            </a:r>
            <a:endParaRPr lang="en-US" altLang="zh-CN" sz="2400" b="1" smtClean="0">
              <a:latin typeface="Calibri" panose="020F0502020204030204" pitchFamily="34" charset="0"/>
              <a:ea typeface="宋体" panose="02010600030101010101" pitchFamily="2" charset="-122"/>
              <a:cs typeface="Times New Roman" panose="02020603050405020304" pitchFamily="18" charset="0"/>
            </a:endParaRPr>
          </a:p>
          <a:p>
            <a:pPr>
              <a:lnSpc>
                <a:spcPct val="150000"/>
              </a:lnSpc>
            </a:pPr>
            <a:r>
              <a:rPr lang="en-US" altLang="zh-CN" sz="2000" smtClean="0"/>
              <a:t>        </a:t>
            </a:r>
            <a:r>
              <a:rPr lang="zh-CN" altLang="zh-CN" sz="2000" smtClean="0"/>
              <a:t>贯彻习近平强军思想，贯彻新时代军事战略方针，坚持党对人民军队的绝对领导，坚持政治建军、改革强军、科技强军、人才强军、依法治军，加快机械化信息化智能化融合发展，全面加强练兵备战，提高捍卫国家主权、安全、发展利益的战略能力，确保二〇二七年实现建军百年奋斗目标。</a:t>
            </a:r>
          </a:p>
          <a:p>
            <a:pPr>
              <a:lnSpc>
                <a:spcPct val="150000"/>
              </a:lnSpc>
            </a:pPr>
            <a:endParaRPr lang="zh-CN" altLang="zh-CN" sz="2000" smtClean="0"/>
          </a:p>
          <a:p>
            <a:pPr>
              <a:lnSpc>
                <a:spcPct val="150000"/>
              </a:lnSpc>
            </a:pPr>
            <a:endParaRPr lang="zh-CN" altLang="zh-CN" sz="2000" smtClean="0"/>
          </a:p>
          <a:p>
            <a:pPr>
              <a:lnSpc>
                <a:spcPct val="150000"/>
              </a:lnSpc>
            </a:pPr>
            <a:endParaRPr lang="zh-CN" altLang="zh-CN" sz="2000" smtClean="0"/>
          </a:p>
          <a:p>
            <a:pPr>
              <a:lnSpc>
                <a:spcPct val="150000"/>
              </a:lnSpc>
            </a:pPr>
            <a:endParaRPr lang="zh-CN" altLang="zh-CN" sz="2000" smtClean="0"/>
          </a:p>
          <a:p>
            <a:pPr>
              <a:lnSpc>
                <a:spcPct val="150000"/>
              </a:lnSpc>
            </a:pPr>
            <a:endParaRPr lang="zh-CN" altLang="zh-CN" sz="2000" smtClean="0"/>
          </a:p>
          <a:p>
            <a:pPr>
              <a:lnSpc>
                <a:spcPct val="150000"/>
              </a:lnSpc>
            </a:pPr>
            <a:endParaRPr lang="zh-CN" altLang="zh-CN" sz="2000" smtClean="0"/>
          </a:p>
          <a:p>
            <a:pPr>
              <a:lnSpc>
                <a:spcPct val="150000"/>
              </a:lnSpc>
            </a:pPr>
            <a:endParaRPr lang="zh-CN" altLang="zh-CN" sz="2000" smtClean="0"/>
          </a:p>
          <a:p>
            <a:pPr eaLnBrk="0" fontAlgn="base" hangingPunct="0">
              <a:lnSpc>
                <a:spcPct val="150000"/>
              </a:lnSpc>
              <a:spcBef>
                <a:spcPct val="0"/>
              </a:spcBef>
              <a:spcAft>
                <a:spcPct val="0"/>
              </a:spcAft>
            </a:pPr>
            <a:endParaRPr lang="zh-CN" altLang="zh-CN" sz="2000" smtClean="0"/>
          </a:p>
          <a:p>
            <a:pPr eaLnBrk="0" fontAlgn="base" hangingPunct="0">
              <a:lnSpc>
                <a:spcPct val="150000"/>
              </a:lnSpc>
              <a:spcBef>
                <a:spcPct val="0"/>
              </a:spcBef>
              <a:spcAft>
                <a:spcPct val="0"/>
              </a:spcAft>
            </a:pPr>
            <a:endParaRPr lang="zh-CN" altLang="zh-CN" sz="2000" smtClean="0"/>
          </a:p>
          <a:p>
            <a:pPr lvl="0" eaLnBrk="0" fontAlgn="base" hangingPunct="0">
              <a:lnSpc>
                <a:spcPct val="150000"/>
              </a:lnSpc>
              <a:spcBef>
                <a:spcPct val="0"/>
              </a:spcBef>
              <a:spcAft>
                <a:spcPct val="0"/>
              </a:spcAft>
            </a:pPr>
            <a:endParaRPr lang="zh-CN" altLang="en-US" sz="2400" b="1" smtClean="0">
              <a:latin typeface="Arial" panose="020B0604020202020204" pitchFamily="34" charset="0"/>
              <a:ea typeface="宋体" panose="02010600030101010101" pitchFamily="2" charset="-122"/>
              <a:cs typeface="宋体" panose="02010600030101010101" pitchFamily="2"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612788" y="2094504"/>
            <a:ext cx="5032147" cy="923330"/>
          </a:xfrm>
          <a:prstGeom prst="rect">
            <a:avLst/>
          </a:prstGeom>
        </p:spPr>
        <p:txBody>
          <a:bodyPr wrap="none">
            <a:spAutoFit/>
          </a:bodyPr>
          <a:lstStyle/>
          <a:p>
            <a:r>
              <a:rPr lang="zh-CN" altLang="zh-CN" sz="5400" b="1" smtClean="0">
                <a:solidFill>
                  <a:srgbClr val="C00000"/>
                </a:solidFill>
              </a:rPr>
              <a:t>构建新发展格局</a:t>
            </a:r>
            <a:endParaRPr lang="zh-CN" altLang="en-US" sz="5400" b="1">
              <a:solidFill>
                <a:srgbClr val="C00000"/>
              </a:solidFill>
            </a:endParaRPr>
          </a:p>
        </p:txBody>
      </p:sp>
      <p:sp>
        <p:nvSpPr>
          <p:cNvPr id="3" name="矩形 2"/>
          <p:cNvSpPr/>
          <p:nvPr/>
        </p:nvSpPr>
        <p:spPr>
          <a:xfrm>
            <a:off x="1812910" y="3664464"/>
            <a:ext cx="8802410" cy="584775"/>
          </a:xfrm>
          <a:prstGeom prst="rect">
            <a:avLst/>
          </a:prstGeom>
        </p:spPr>
        <p:txBody>
          <a:bodyPr wrap="none">
            <a:spAutoFit/>
          </a:bodyPr>
          <a:lstStyle/>
          <a:p>
            <a:r>
              <a:rPr lang="zh-CN" altLang="zh-CN" sz="3200" b="1" smtClean="0">
                <a:solidFill>
                  <a:schemeClr val="accent3">
                    <a:lumMod val="75000"/>
                  </a:schemeClr>
                </a:solidFill>
              </a:rPr>
              <a:t>以国内</a:t>
            </a:r>
            <a:r>
              <a:rPr lang="zh-CN" altLang="en-US" sz="3200" b="1" smtClean="0">
                <a:solidFill>
                  <a:schemeClr val="accent3">
                    <a:lumMod val="75000"/>
                  </a:schemeClr>
                </a:solidFill>
              </a:rPr>
              <a:t>大循环</a:t>
            </a:r>
            <a:r>
              <a:rPr lang="zh-CN" altLang="zh-CN" sz="3200" b="1" smtClean="0">
                <a:solidFill>
                  <a:schemeClr val="accent3">
                    <a:lumMod val="75000"/>
                  </a:schemeClr>
                </a:solidFill>
              </a:rPr>
              <a:t>为主体，国内国际双循环相互促进</a:t>
            </a:r>
            <a:endParaRPr lang="zh-CN" altLang="en-US" sz="3200" b="1">
              <a:solidFill>
                <a:schemeClr val="accent3">
                  <a:lumMod val="75000"/>
                </a:schemeClr>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timg (5).jpg"/>
          <p:cNvPicPr>
            <a:picLocks noChangeAspect="1"/>
          </p:cNvPicPr>
          <p:nvPr/>
        </p:nvPicPr>
        <p:blipFill>
          <a:blip r:embed="rId3" cstate="print"/>
          <a:stretch>
            <a:fillRect/>
          </a:stretch>
        </p:blipFill>
        <p:spPr>
          <a:xfrm>
            <a:off x="1304364" y="1404514"/>
            <a:ext cx="9892553" cy="422397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72731" y="2788245"/>
            <a:ext cx="2901756" cy="1692771"/>
          </a:xfrm>
          <a:prstGeom prst="rect">
            <a:avLst/>
          </a:prstGeom>
          <a:noFill/>
          <a:effectLst/>
        </p:spPr>
        <p:txBody>
          <a:bodyPr wrap="none" rtlCol="0">
            <a:spAutoFit/>
            <a:scene3d>
              <a:camera prst="orthographicFront"/>
              <a:lightRig rig="threePt" dir="t"/>
            </a:scene3d>
            <a:sp3d contourW="12700"/>
          </a:bodyPr>
          <a:lstStyle/>
          <a:p>
            <a:r>
              <a:rPr lang="zh-CN" altLang="en-US" sz="5200" b="1" dirty="0" smtClean="0">
                <a:solidFill>
                  <a:srgbClr val="0187AC"/>
                </a:solidFill>
                <a:effectLst>
                  <a:outerShdw blurRad="50800" dist="38100" dir="2700000" algn="tl" rotWithShape="0">
                    <a:prstClr val="black">
                      <a:alpha val="40000"/>
                    </a:prstClr>
                  </a:outerShdw>
                </a:effectLst>
                <a:latin typeface="+mn-ea"/>
              </a:rPr>
              <a:t>谢谢观看</a:t>
            </a:r>
            <a:endParaRPr lang="en-US" altLang="zh-CN" sz="5200" b="1" dirty="0" smtClean="0">
              <a:solidFill>
                <a:srgbClr val="0187AC"/>
              </a:solidFill>
              <a:effectLst>
                <a:outerShdw blurRad="50800" dist="38100" dir="2700000" algn="tl" rotWithShape="0">
                  <a:prstClr val="black">
                    <a:alpha val="40000"/>
                  </a:prstClr>
                </a:outerShdw>
              </a:effectLst>
              <a:latin typeface="+mn-ea"/>
            </a:endParaRPr>
          </a:p>
          <a:p>
            <a:r>
              <a:rPr lang="en-US" altLang="zh-CN" sz="5200" dirty="0" smtClean="0">
                <a:solidFill>
                  <a:srgbClr val="0187AC"/>
                </a:solidFill>
                <a:effectLst>
                  <a:outerShdw blurRad="50800" dist="38100" dir="2700000" algn="tl" rotWithShape="0">
                    <a:prstClr val="black">
                      <a:alpha val="40000"/>
                    </a:prstClr>
                  </a:outerShdw>
                </a:effectLst>
                <a:latin typeface="微软雅黑 Light" panose="020B0502040204020203" pitchFamily="34" charset="-122"/>
                <a:ea typeface="微软雅黑 Light" panose="020B0502040204020203" pitchFamily="34" charset="-122"/>
              </a:rPr>
              <a:t>THANKS</a:t>
            </a:r>
            <a:endParaRPr lang="zh-CN" altLang="en-US" sz="3600" dirty="0">
              <a:solidFill>
                <a:srgbClr val="0187AC"/>
              </a:solidFill>
              <a:effectLst>
                <a:outerShdw blurRad="50800" dist="38100" dir="2700000" algn="tl" rotWithShape="0">
                  <a:prstClr val="black">
                    <a:alpha val="40000"/>
                  </a:prstClr>
                </a:outerShdw>
              </a:effectLst>
              <a:latin typeface="微软雅黑 Light" panose="020B0502040204020203" pitchFamily="34" charset="-122"/>
              <a:ea typeface="微软雅黑 Light" panose="020B0502040204020203"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000125" y="3082059"/>
            <a:ext cx="9958387" cy="579582"/>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304800" algn="l" defTabSz="914400" rtl="0" eaLnBrk="1" fontAlgn="base" latinLnBrk="0" hangingPunct="1">
              <a:lnSpc>
                <a:spcPct val="150000"/>
              </a:lnSpc>
              <a:spcBef>
                <a:spcPct val="0"/>
              </a:spcBef>
              <a:spcAft>
                <a:spcPct val="0"/>
              </a:spcAft>
              <a:buClrTx/>
              <a:buSzTx/>
              <a:buFontTx/>
              <a:buNone/>
            </a:pPr>
            <a:r>
              <a:rPr kumimoji="0" lang="en-US" altLang="zh-CN"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宋体" panose="02010600030101010101" pitchFamily="2" charset="-122"/>
              </a:rPr>
              <a:t>    </a:t>
            </a:r>
            <a:endParaRPr kumimoji="0" lang="zh-CN" sz="2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pic>
        <p:nvPicPr>
          <p:cNvPr id="3" name="图片 2" descr="timg.jpg"/>
          <p:cNvPicPr>
            <a:picLocks noChangeAspect="1"/>
          </p:cNvPicPr>
          <p:nvPr/>
        </p:nvPicPr>
        <p:blipFill>
          <a:blip r:embed="rId3" cstate="print"/>
          <a:stretch>
            <a:fillRect/>
          </a:stretch>
        </p:blipFill>
        <p:spPr>
          <a:xfrm>
            <a:off x="1719561" y="876237"/>
            <a:ext cx="8941104" cy="543420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timg (3).jpg"/>
          <p:cNvPicPr>
            <a:picLocks noChangeAspect="1"/>
          </p:cNvPicPr>
          <p:nvPr/>
        </p:nvPicPr>
        <p:blipFill>
          <a:blip r:embed="rId3" cstate="print"/>
          <a:stretch>
            <a:fillRect/>
          </a:stretch>
        </p:blipFill>
        <p:spPr>
          <a:xfrm>
            <a:off x="2248930" y="1026229"/>
            <a:ext cx="7747686" cy="522968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timg (1).jpg"/>
          <p:cNvPicPr>
            <a:picLocks noChangeAspect="1"/>
          </p:cNvPicPr>
          <p:nvPr/>
        </p:nvPicPr>
        <p:blipFill>
          <a:blip r:embed="rId3" cstate="print"/>
          <a:stretch>
            <a:fillRect/>
          </a:stretch>
        </p:blipFill>
        <p:spPr>
          <a:xfrm>
            <a:off x="2372497" y="1264679"/>
            <a:ext cx="7620000" cy="42545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33475" y="2459355"/>
            <a:ext cx="9925685" cy="2306955"/>
          </a:xfrm>
          <a:prstGeom prst="rect">
            <a:avLst/>
          </a:prstGeom>
        </p:spPr>
        <p:txBody>
          <a:bodyPr wrap="square">
            <a:spAutoFit/>
          </a:bodyPr>
          <a:lstStyle/>
          <a:p>
            <a:pPr lvl="0" indent="304800" fontAlgn="base">
              <a:lnSpc>
                <a:spcPct val="150000"/>
              </a:lnSpc>
              <a:spcBef>
                <a:spcPct val="0"/>
              </a:spcBef>
              <a:spcAft>
                <a:spcPct val="0"/>
              </a:spcAft>
            </a:pPr>
            <a:r>
              <a:rPr lang="en-US" altLang="zh-CN" smtClean="0">
                <a:latin typeface="Times New Roman" panose="02020603050405020304" pitchFamily="18" charset="0"/>
                <a:ea typeface="宋体" panose="02010600030101010101" pitchFamily="2" charset="-122"/>
                <a:cs typeface="宋体" panose="02010600030101010101" pitchFamily="2" charset="-122"/>
              </a:rPr>
              <a:t>     </a:t>
            </a:r>
            <a:r>
              <a:rPr lang="zh-CN" altLang="zh-CN" sz="2400" smtClean="0">
                <a:latin typeface="Times New Roman" panose="02020603050405020304" pitchFamily="18" charset="0"/>
                <a:ea typeface="宋体" panose="02010600030101010101" pitchFamily="2" charset="-122"/>
                <a:cs typeface="宋体" panose="02010600030101010101" pitchFamily="2" charset="-122"/>
              </a:rPr>
              <a:t>国有企业在保障我国产业链供应链的安全上具有十分重大的意义。在重大的突发的历史事件中，国有企业都发挥了不可替代的作用</a:t>
            </a:r>
            <a:r>
              <a:rPr lang="zh-CN" altLang="en-US" sz="2400" smtClean="0">
                <a:latin typeface="Times New Roman" panose="02020603050405020304" pitchFamily="18" charset="0"/>
                <a:ea typeface="宋体" panose="02010600030101010101" pitchFamily="2" charset="-122"/>
                <a:cs typeface="宋体" panose="02010600030101010101" pitchFamily="2" charset="-122"/>
              </a:rPr>
              <a:t>。</a:t>
            </a:r>
            <a:r>
              <a:rPr lang="zh-CN" altLang="zh-CN" sz="2400" smtClean="0">
                <a:latin typeface="Times New Roman" panose="02020603050405020304" pitchFamily="18" charset="0"/>
                <a:ea typeface="宋体" panose="02010600030101010101" pitchFamily="2" charset="-122"/>
                <a:cs typeface="宋体" panose="02010600030101010101" pitchFamily="2" charset="-122"/>
              </a:rPr>
              <a:t>必须坚持把国有企业做强、做优、做大，任何时候都不能动摇。</a:t>
            </a:r>
          </a:p>
          <a:p>
            <a:pPr lvl="0" indent="304800" algn="r" fontAlgn="base">
              <a:lnSpc>
                <a:spcPct val="150000"/>
              </a:lnSpc>
              <a:spcBef>
                <a:spcPct val="0"/>
              </a:spcBef>
              <a:spcAft>
                <a:spcPct val="0"/>
              </a:spcAft>
            </a:pPr>
            <a:r>
              <a:rPr lang="en-US" altLang="zh-CN" sz="2400" smtClean="0">
                <a:latin typeface="Arial" panose="020B0604020202020204" pitchFamily="34" charset="0"/>
                <a:ea typeface="宋体" panose="02010600030101010101" pitchFamily="2" charset="-122"/>
                <a:cs typeface="宋体" panose="02010600030101010101" pitchFamily="2" charset="-122"/>
              </a:rPr>
              <a:t>——</a:t>
            </a:r>
            <a:r>
              <a:rPr lang="zh-CN" altLang="en-US" sz="2400" smtClean="0">
                <a:latin typeface="Arial" panose="020B0604020202020204" pitchFamily="34" charset="0"/>
                <a:ea typeface="宋体" panose="02010600030101010101" pitchFamily="2" charset="-122"/>
                <a:cs typeface="宋体" panose="02010600030101010101" pitchFamily="2" charset="-122"/>
              </a:rPr>
              <a:t>习近平</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87450" y="1203960"/>
            <a:ext cx="10357485" cy="4799965"/>
          </a:xfrm>
          <a:prstGeom prst="rect">
            <a:avLst/>
          </a:prstGeom>
          <a:noFill/>
        </p:spPr>
        <p:txBody>
          <a:bodyPr wrap="square" rtlCol="0">
            <a:spAutoFit/>
          </a:bodyPr>
          <a:lstStyle/>
          <a:p>
            <a:pPr fontAlgn="auto">
              <a:lnSpc>
                <a:spcPct val="150000"/>
              </a:lnSpc>
            </a:pPr>
            <a:r>
              <a:rPr lang="zh-CN" altLang="en-US" sz="3200" b="1"/>
              <a:t>《建议》内容</a:t>
            </a:r>
          </a:p>
          <a:p>
            <a:pPr fontAlgn="auto">
              <a:lnSpc>
                <a:spcPct val="150000"/>
              </a:lnSpc>
            </a:pPr>
            <a:r>
              <a:rPr lang="zh-CN" altLang="en-US" sz="2800" b="1">
                <a:solidFill>
                  <a:srgbClr val="C00000"/>
                </a:solidFill>
              </a:rPr>
              <a:t>总共有</a:t>
            </a:r>
            <a:r>
              <a:rPr lang="en-US" altLang="zh-CN" sz="2800" b="1">
                <a:solidFill>
                  <a:srgbClr val="C00000"/>
                </a:solidFill>
              </a:rPr>
              <a:t>15</a:t>
            </a:r>
            <a:r>
              <a:rPr lang="zh-CN" altLang="en-US" sz="2800" b="1">
                <a:solidFill>
                  <a:srgbClr val="C00000"/>
                </a:solidFill>
              </a:rPr>
              <a:t>个部分，总体上可以分为三大板块。</a:t>
            </a:r>
          </a:p>
          <a:p>
            <a:pPr fontAlgn="auto">
              <a:lnSpc>
                <a:spcPct val="150000"/>
              </a:lnSpc>
            </a:pPr>
            <a:r>
              <a:rPr lang="zh-CN" altLang="en-US" sz="2400" b="1"/>
              <a:t>总论部分</a:t>
            </a:r>
            <a:r>
              <a:rPr lang="zh-CN" altLang="en-US" sz="2400"/>
              <a:t>主要阐述决胜全面建成小康社会的成就、我国发展的环境、</a:t>
            </a:r>
            <a:r>
              <a:rPr lang="en-US" altLang="zh-CN" sz="2400"/>
              <a:t>2035</a:t>
            </a:r>
            <a:r>
              <a:rPr lang="zh-CN" altLang="en-US" sz="2400"/>
              <a:t>年远景目标、</a:t>
            </a:r>
            <a:r>
              <a:rPr lang="en-US" altLang="zh-CN" sz="2400"/>
              <a:t>“</a:t>
            </a:r>
            <a:r>
              <a:rPr lang="zh-CN" altLang="en-US" sz="2400"/>
              <a:t>十四五</a:t>
            </a:r>
            <a:r>
              <a:rPr lang="en-US" altLang="zh-CN" sz="2400"/>
              <a:t>”</a:t>
            </a:r>
            <a:r>
              <a:rPr lang="zh-CN" altLang="en-US" sz="2400"/>
              <a:t>时期的指导思想、原则和主要目标。</a:t>
            </a:r>
          </a:p>
          <a:p>
            <a:pPr fontAlgn="auto">
              <a:lnSpc>
                <a:spcPct val="150000"/>
              </a:lnSpc>
            </a:pPr>
            <a:r>
              <a:rPr lang="zh-CN" altLang="en-US" sz="2400" b="1"/>
              <a:t>分论部分</a:t>
            </a:r>
            <a:r>
              <a:rPr lang="zh-CN" altLang="en-US" sz="2400"/>
              <a:t>总体上按照新发展理念的内涵来组织，分领域阐述</a:t>
            </a:r>
            <a:r>
              <a:rPr lang="en-US" altLang="zh-CN" sz="2400"/>
              <a:t>“</a:t>
            </a:r>
            <a:r>
              <a:rPr lang="zh-CN" altLang="en-US" sz="2400"/>
              <a:t>十四五</a:t>
            </a:r>
            <a:r>
              <a:rPr lang="en-US" altLang="zh-CN" sz="2400"/>
              <a:t>”</a:t>
            </a:r>
            <a:r>
              <a:rPr lang="zh-CN" altLang="en-US" sz="2400"/>
              <a:t>时期经济社会发展和改革开放的重点任务。</a:t>
            </a:r>
          </a:p>
          <a:p>
            <a:pPr fontAlgn="auto">
              <a:lnSpc>
                <a:spcPct val="150000"/>
              </a:lnSpc>
            </a:pPr>
            <a:r>
              <a:rPr lang="zh-CN" altLang="en-US" sz="2400" b="1"/>
              <a:t>结尾部分</a:t>
            </a:r>
            <a:r>
              <a:rPr lang="zh-CN" altLang="en-US" sz="2400"/>
              <a:t>主要阐述加强党中央集中统一领导、健全规划机制，为规划实施提供有力的保障。</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stretch>
            <a:fillRect/>
          </a:stretch>
        </p:blipFill>
        <p:spPr>
          <a:xfrm>
            <a:off x="9006349" y="2344994"/>
            <a:ext cx="3185651" cy="4513006"/>
          </a:xfrm>
          <a:prstGeom prst="rect">
            <a:avLst/>
          </a:prstGeom>
        </p:spPr>
      </p:pic>
      <p:grpSp>
        <p:nvGrpSpPr>
          <p:cNvPr id="3" name="组合 16"/>
          <p:cNvGrpSpPr/>
          <p:nvPr/>
        </p:nvGrpSpPr>
        <p:grpSpPr>
          <a:xfrm>
            <a:off x="891889" y="689749"/>
            <a:ext cx="8865720" cy="4435705"/>
            <a:chOff x="4084815" y="3025040"/>
            <a:chExt cx="7850234" cy="3392530"/>
          </a:xfrm>
        </p:grpSpPr>
        <p:sp>
          <p:nvSpPr>
            <p:cNvPr id="4" name="矩形 3"/>
            <p:cNvSpPr/>
            <p:nvPr/>
          </p:nvSpPr>
          <p:spPr>
            <a:xfrm>
              <a:off x="5176119" y="3437287"/>
              <a:ext cx="6758930" cy="748555"/>
            </a:xfrm>
            <a:prstGeom prst="rect">
              <a:avLst/>
            </a:prstGeom>
          </p:spPr>
          <p:txBody>
            <a:bodyPr wrap="square">
              <a:spAutoFit/>
            </a:bodyPr>
            <a:lstStyle/>
            <a:p>
              <a:pPr algn="just">
                <a:lnSpc>
                  <a:spcPct val="120000"/>
                </a:lnSpc>
                <a:defRPr/>
              </a:pPr>
              <a:r>
                <a:rPr lang="zh-CN" altLang="zh-CN" sz="2400" smtClean="0"/>
                <a:t>深刻认识我国进入新发展阶段的重大意义，有利条件和重要特征</a:t>
              </a:r>
              <a:endParaRPr lang="zh-CN" altLang="zh-CN" sz="2400" b="1" kern="100" dirty="0">
                <a:solidFill>
                  <a:srgbClr val="C00000"/>
                </a:solidFill>
                <a:latin typeface="Arial" panose="020B0604020202020204" pitchFamily="34" charset="0"/>
                <a:ea typeface="思源黑体 CN Regular" panose="020B0500000000000000" pitchFamily="34" charset="-122"/>
                <a:cs typeface="+mn-ea"/>
                <a:sym typeface="Arial" panose="020B0604020202020204" pitchFamily="34" charset="0"/>
              </a:endParaRPr>
            </a:p>
          </p:txBody>
        </p:sp>
        <p:cxnSp>
          <p:nvCxnSpPr>
            <p:cNvPr id="5" name="直接连接符 4"/>
            <p:cNvCxnSpPr/>
            <p:nvPr/>
          </p:nvCxnSpPr>
          <p:spPr>
            <a:xfrm flipH="1">
              <a:off x="4339124" y="3025040"/>
              <a:ext cx="11661" cy="3392530"/>
            </a:xfrm>
            <a:prstGeom prst="line">
              <a:avLst/>
            </a:prstGeom>
            <a:noFill/>
            <a:ln w="6350" cap="flat" cmpd="sng" algn="ctr">
              <a:solidFill>
                <a:srgbClr val="FF9500"/>
              </a:solidFill>
              <a:prstDash val="solid"/>
              <a:miter lim="800000"/>
            </a:ln>
            <a:effectLst/>
          </p:spPr>
        </p:cxnSp>
        <p:sp>
          <p:nvSpPr>
            <p:cNvPr id="6" name="椭圆 5"/>
            <p:cNvSpPr/>
            <p:nvPr/>
          </p:nvSpPr>
          <p:spPr>
            <a:xfrm>
              <a:off x="4084815" y="3424566"/>
              <a:ext cx="560832" cy="560832"/>
            </a:xfrm>
            <a:prstGeom prst="ellipse">
              <a:avLst/>
            </a:prstGeom>
            <a:solidFill>
              <a:srgbClr val="7D0000"/>
            </a:solidFill>
            <a:ln w="12700" cap="flat" cmpd="sng" algn="ctr">
              <a:noFill/>
              <a:prstDash val="solid"/>
              <a:miter lim="800000"/>
            </a:ln>
            <a:effectLst/>
          </p:spPr>
          <p:txBody>
            <a:bodyPr rtlCol="0" anchor="ctr"/>
            <a:lstStyle/>
            <a:p>
              <a:pPr algn="ctr" defTabSz="914400">
                <a:defRPr/>
              </a:pPr>
              <a:r>
                <a:rPr lang="zh-CN" altLang="en-US" sz="2400" kern="0" smtClean="0">
                  <a:solidFill>
                    <a:prstClr val="white"/>
                  </a:solidFill>
                  <a:latin typeface="Arial" panose="020B0604020202020204" pitchFamily="34" charset="0"/>
                  <a:ea typeface="思源黑体 CN Regular" panose="020B0500000000000000" pitchFamily="34" charset="-122"/>
                  <a:cs typeface="+mn-ea"/>
                  <a:sym typeface="Arial" panose="020B0604020202020204" pitchFamily="34" charset="0"/>
                </a:rPr>
                <a:t>一</a:t>
              </a:r>
              <a:endParaRPr lang="zh-CN" altLang="en-US" sz="2400" kern="0" dirty="0">
                <a:solidFill>
                  <a:prstClr val="white"/>
                </a:solidFill>
                <a:latin typeface="Arial" panose="020B0604020202020204" pitchFamily="34" charset="0"/>
                <a:ea typeface="思源黑体 CN Regular" panose="020B0500000000000000" pitchFamily="34" charset="-122"/>
                <a:cs typeface="+mn-ea"/>
                <a:sym typeface="Arial" panose="020B0604020202020204" pitchFamily="34" charset="0"/>
              </a:endParaRPr>
            </a:p>
          </p:txBody>
        </p:sp>
        <p:cxnSp>
          <p:nvCxnSpPr>
            <p:cNvPr id="7" name="直接箭头连接符 6"/>
            <p:cNvCxnSpPr>
              <a:stCxn id="6" idx="6"/>
            </p:cNvCxnSpPr>
            <p:nvPr/>
          </p:nvCxnSpPr>
          <p:spPr>
            <a:xfrm>
              <a:off x="4645647" y="3704982"/>
              <a:ext cx="457200" cy="0"/>
            </a:xfrm>
            <a:prstGeom prst="straightConnector1">
              <a:avLst/>
            </a:prstGeom>
            <a:noFill/>
            <a:ln w="6350" cap="flat" cmpd="sng" algn="ctr">
              <a:solidFill>
                <a:srgbClr val="FF9500"/>
              </a:solidFill>
              <a:prstDash val="solid"/>
              <a:miter lim="800000"/>
              <a:tailEnd type="triangle"/>
            </a:ln>
            <a:effectLst/>
          </p:spPr>
        </p:cxnSp>
        <p:sp>
          <p:nvSpPr>
            <p:cNvPr id="8" name="矩形 7"/>
            <p:cNvSpPr/>
            <p:nvPr/>
          </p:nvSpPr>
          <p:spPr>
            <a:xfrm>
              <a:off x="5173161" y="4318839"/>
              <a:ext cx="6355338" cy="776803"/>
            </a:xfrm>
            <a:prstGeom prst="rect">
              <a:avLst/>
            </a:prstGeom>
          </p:spPr>
          <p:txBody>
            <a:bodyPr wrap="square">
              <a:spAutoFit/>
            </a:bodyPr>
            <a:lstStyle/>
            <a:p>
              <a:pPr algn="just">
                <a:lnSpc>
                  <a:spcPct val="125000"/>
                </a:lnSpc>
                <a:defRPr/>
              </a:pPr>
              <a:r>
                <a:rPr lang="zh-CN" altLang="zh-CN" sz="2400" smtClean="0"/>
                <a:t>准确</a:t>
              </a:r>
              <a:r>
                <a:rPr lang="zh-CN" altLang="en-US" sz="2400" smtClean="0"/>
                <a:t>把握二</a:t>
              </a:r>
              <a:r>
                <a:rPr lang="zh-CN" altLang="zh-CN" sz="2400" smtClean="0"/>
                <a:t>〇</a:t>
              </a:r>
              <a:r>
                <a:rPr lang="zh-CN" altLang="en-US" sz="2400" smtClean="0"/>
                <a:t>三五</a:t>
              </a:r>
              <a:r>
                <a:rPr lang="zh-CN" altLang="zh-CN" sz="2400" smtClean="0"/>
                <a:t>年远景目标和</a:t>
              </a:r>
              <a:r>
                <a:rPr lang="zh-CN" altLang="en-US" sz="2400" smtClean="0"/>
                <a:t>“</a:t>
              </a:r>
              <a:r>
                <a:rPr lang="zh-CN" altLang="zh-CN" sz="2400" smtClean="0"/>
                <a:t>十四五</a:t>
              </a:r>
              <a:r>
                <a:rPr lang="zh-CN" altLang="en-US" sz="2400" smtClean="0"/>
                <a:t>“</a:t>
              </a:r>
              <a:r>
                <a:rPr lang="zh-CN" altLang="zh-CN" sz="2400" smtClean="0"/>
                <a:t>时期我国发展的指导方针，主要目标、重点任务</a:t>
              </a:r>
              <a:endParaRPr lang="zh-CN" altLang="zh-CN" sz="2400" b="1" kern="100" dirty="0">
                <a:solidFill>
                  <a:srgbClr val="C00000"/>
                </a:solidFill>
                <a:latin typeface="Arial" panose="020B0604020202020204" pitchFamily="34" charset="0"/>
                <a:ea typeface="思源黑体 CN Regular" panose="020B0500000000000000" pitchFamily="34" charset="-122"/>
                <a:cs typeface="+mn-ea"/>
                <a:sym typeface="Arial" panose="020B0604020202020204" pitchFamily="34" charset="0"/>
              </a:endParaRPr>
            </a:p>
          </p:txBody>
        </p:sp>
        <p:sp>
          <p:nvSpPr>
            <p:cNvPr id="9" name="椭圆 8"/>
            <p:cNvSpPr/>
            <p:nvPr/>
          </p:nvSpPr>
          <p:spPr>
            <a:xfrm>
              <a:off x="4087178" y="4315850"/>
              <a:ext cx="560832" cy="560832"/>
            </a:xfrm>
            <a:prstGeom prst="ellipse">
              <a:avLst/>
            </a:prstGeom>
            <a:solidFill>
              <a:srgbClr val="7D0000"/>
            </a:solidFill>
            <a:ln w="12700" cap="flat" cmpd="sng" algn="ctr">
              <a:noFill/>
              <a:prstDash val="solid"/>
              <a:miter lim="800000"/>
            </a:ln>
            <a:effectLst/>
          </p:spPr>
          <p:txBody>
            <a:bodyPr rtlCol="0" anchor="ctr"/>
            <a:lstStyle/>
            <a:p>
              <a:pPr algn="ctr" defTabSz="914400">
                <a:defRPr/>
              </a:pPr>
              <a:r>
                <a:rPr lang="zh-CN" altLang="en-US" sz="2400" kern="0" smtClean="0">
                  <a:solidFill>
                    <a:prstClr val="white"/>
                  </a:solidFill>
                  <a:latin typeface="Arial" panose="020B0604020202020204" pitchFamily="34" charset="0"/>
                  <a:ea typeface="思源黑体 CN Regular" panose="020B0500000000000000" pitchFamily="34" charset="-122"/>
                  <a:cs typeface="+mn-ea"/>
                  <a:sym typeface="Arial" panose="020B0604020202020204" pitchFamily="34" charset="0"/>
                </a:rPr>
                <a:t>二</a:t>
              </a:r>
              <a:endParaRPr lang="zh-CN" altLang="en-US" sz="2400" kern="0" dirty="0">
                <a:solidFill>
                  <a:prstClr val="white"/>
                </a:solidFill>
                <a:latin typeface="Arial" panose="020B0604020202020204" pitchFamily="34" charset="0"/>
                <a:ea typeface="思源黑体 CN Regular" panose="020B0500000000000000" pitchFamily="34" charset="-122"/>
                <a:cs typeface="+mn-ea"/>
                <a:sym typeface="Arial" panose="020B0604020202020204" pitchFamily="34" charset="0"/>
              </a:endParaRPr>
            </a:p>
          </p:txBody>
        </p:sp>
        <p:cxnSp>
          <p:nvCxnSpPr>
            <p:cNvPr id="10" name="直接箭头连接符 9"/>
            <p:cNvCxnSpPr>
              <a:stCxn id="9" idx="6"/>
            </p:cNvCxnSpPr>
            <p:nvPr/>
          </p:nvCxnSpPr>
          <p:spPr>
            <a:xfrm>
              <a:off x="4648010" y="4596266"/>
              <a:ext cx="457200" cy="0"/>
            </a:xfrm>
            <a:prstGeom prst="straightConnector1">
              <a:avLst/>
            </a:prstGeom>
            <a:noFill/>
            <a:ln w="6350" cap="flat" cmpd="sng" algn="ctr">
              <a:solidFill>
                <a:srgbClr val="FF9500"/>
              </a:solidFill>
              <a:prstDash val="solid"/>
              <a:miter lim="800000"/>
              <a:tailEnd type="triangle"/>
            </a:ln>
            <a:effectLst/>
          </p:spPr>
        </p:cxnSp>
        <p:sp>
          <p:nvSpPr>
            <p:cNvPr id="11" name="矩形 10"/>
            <p:cNvSpPr/>
            <p:nvPr/>
          </p:nvSpPr>
          <p:spPr>
            <a:xfrm>
              <a:off x="5147043" y="5250269"/>
              <a:ext cx="6355338" cy="776803"/>
            </a:xfrm>
            <a:prstGeom prst="rect">
              <a:avLst/>
            </a:prstGeom>
          </p:spPr>
          <p:txBody>
            <a:bodyPr wrap="square">
              <a:spAutoFit/>
            </a:bodyPr>
            <a:lstStyle/>
            <a:p>
              <a:pPr algn="just">
                <a:lnSpc>
                  <a:spcPct val="125000"/>
                </a:lnSpc>
                <a:defRPr/>
              </a:pPr>
              <a:r>
                <a:rPr lang="zh-CN" altLang="zh-CN" sz="2400" smtClean="0"/>
                <a:t>牢牢把握构建新发展格局的战略构想和重要的着力点</a:t>
              </a:r>
              <a:endParaRPr lang="en-US" altLang="zh-CN" sz="2400" smtClean="0"/>
            </a:p>
          </p:txBody>
        </p:sp>
        <p:sp>
          <p:nvSpPr>
            <p:cNvPr id="12" name="椭圆 11"/>
            <p:cNvSpPr/>
            <p:nvPr/>
          </p:nvSpPr>
          <p:spPr>
            <a:xfrm>
              <a:off x="4087178" y="5250050"/>
              <a:ext cx="560832" cy="560832"/>
            </a:xfrm>
            <a:prstGeom prst="ellipse">
              <a:avLst/>
            </a:prstGeom>
            <a:solidFill>
              <a:srgbClr val="7D0000"/>
            </a:solidFill>
            <a:ln w="12700" cap="flat" cmpd="sng" algn="ctr">
              <a:noFill/>
              <a:prstDash val="solid"/>
              <a:miter lim="800000"/>
            </a:ln>
            <a:effectLst/>
          </p:spPr>
          <p:txBody>
            <a:bodyPr rtlCol="0" anchor="ctr"/>
            <a:lstStyle/>
            <a:p>
              <a:pPr algn="ctr" defTabSz="914400">
                <a:defRPr/>
              </a:pPr>
              <a:r>
                <a:rPr lang="zh-CN" altLang="en-US" sz="2400" kern="0" dirty="0">
                  <a:solidFill>
                    <a:prstClr val="white"/>
                  </a:solidFill>
                  <a:latin typeface="Arial" panose="020B0604020202020204" pitchFamily="34" charset="0"/>
                  <a:ea typeface="思源黑体 CN Regular" panose="020B0500000000000000" pitchFamily="34" charset="-122"/>
                  <a:cs typeface="+mn-ea"/>
                  <a:sym typeface="Arial" panose="020B0604020202020204" pitchFamily="34" charset="0"/>
                </a:rPr>
                <a:t>三</a:t>
              </a:r>
            </a:p>
          </p:txBody>
        </p:sp>
        <p:cxnSp>
          <p:nvCxnSpPr>
            <p:cNvPr id="13" name="直接箭头连接符 12"/>
            <p:cNvCxnSpPr>
              <a:stCxn id="12" idx="6"/>
            </p:cNvCxnSpPr>
            <p:nvPr/>
          </p:nvCxnSpPr>
          <p:spPr>
            <a:xfrm>
              <a:off x="4648010" y="5530466"/>
              <a:ext cx="457200" cy="0"/>
            </a:xfrm>
            <a:prstGeom prst="straightConnector1">
              <a:avLst/>
            </a:prstGeom>
            <a:noFill/>
            <a:ln w="6350" cap="flat" cmpd="sng" algn="ctr">
              <a:solidFill>
                <a:srgbClr val="FF9500"/>
              </a:solidFill>
              <a:prstDash val="solid"/>
              <a:miter lim="800000"/>
              <a:tailEnd type="triangle"/>
            </a:ln>
            <a:effectLst/>
          </p:spPr>
        </p:cxnSp>
      </p:grpSp>
      <p:sp>
        <p:nvSpPr>
          <p:cNvPr id="14" name="椭圆 13"/>
          <p:cNvSpPr/>
          <p:nvPr/>
        </p:nvSpPr>
        <p:spPr>
          <a:xfrm>
            <a:off x="890548" y="4774014"/>
            <a:ext cx="633380" cy="733283"/>
          </a:xfrm>
          <a:prstGeom prst="ellipse">
            <a:avLst/>
          </a:prstGeom>
          <a:solidFill>
            <a:srgbClr val="7D0000"/>
          </a:solidFill>
          <a:ln w="12700" cap="flat" cmpd="sng" algn="ctr">
            <a:noFill/>
            <a:prstDash val="solid"/>
            <a:miter lim="800000"/>
          </a:ln>
          <a:effectLst/>
        </p:spPr>
        <p:txBody>
          <a:bodyPr rtlCol="0" anchor="ctr"/>
          <a:lstStyle/>
          <a:p>
            <a:pPr algn="ctr" defTabSz="914400">
              <a:defRPr/>
            </a:pPr>
            <a:r>
              <a:rPr lang="zh-CN" altLang="en-US" sz="2400" kern="0" smtClean="0">
                <a:solidFill>
                  <a:prstClr val="white"/>
                </a:solidFill>
                <a:latin typeface="Arial" panose="020B0604020202020204" pitchFamily="34" charset="0"/>
                <a:ea typeface="思源黑体 CN Regular" panose="020B0500000000000000" pitchFamily="34" charset="-122"/>
                <a:cs typeface="+mn-ea"/>
                <a:sym typeface="Arial" panose="020B0604020202020204" pitchFamily="34" charset="0"/>
              </a:rPr>
              <a:t>四</a:t>
            </a:r>
            <a:endParaRPr lang="zh-CN" altLang="en-US" sz="2400" kern="0" dirty="0">
              <a:solidFill>
                <a:prstClr val="white"/>
              </a:solidFill>
              <a:latin typeface="Arial" panose="020B0604020202020204" pitchFamily="34" charset="0"/>
              <a:ea typeface="思源黑体 CN Regular" panose="020B0500000000000000" pitchFamily="34" charset="-122"/>
              <a:cs typeface="+mn-ea"/>
              <a:sym typeface="Arial" panose="020B0604020202020204" pitchFamily="34" charset="0"/>
            </a:endParaRPr>
          </a:p>
        </p:txBody>
      </p:sp>
      <p:cxnSp>
        <p:nvCxnSpPr>
          <p:cNvPr id="16" name="直接箭头连接符 15"/>
          <p:cNvCxnSpPr/>
          <p:nvPr/>
        </p:nvCxnSpPr>
        <p:spPr>
          <a:xfrm>
            <a:off x="1523927" y="5080497"/>
            <a:ext cx="516342" cy="0"/>
          </a:xfrm>
          <a:prstGeom prst="straightConnector1">
            <a:avLst/>
          </a:prstGeom>
          <a:noFill/>
          <a:ln w="6350" cap="flat" cmpd="sng" algn="ctr">
            <a:solidFill>
              <a:srgbClr val="FF9500"/>
            </a:solidFill>
            <a:prstDash val="solid"/>
            <a:miter lim="800000"/>
            <a:tailEnd type="triangle"/>
          </a:ln>
          <a:effectLst/>
        </p:spPr>
      </p:cxnSp>
      <p:sp>
        <p:nvSpPr>
          <p:cNvPr id="17" name="矩形 16"/>
          <p:cNvSpPr/>
          <p:nvPr/>
        </p:nvSpPr>
        <p:spPr>
          <a:xfrm>
            <a:off x="2056853" y="4663370"/>
            <a:ext cx="7177448" cy="1431930"/>
          </a:xfrm>
          <a:prstGeom prst="rect">
            <a:avLst/>
          </a:prstGeom>
        </p:spPr>
        <p:txBody>
          <a:bodyPr wrap="square">
            <a:spAutoFit/>
          </a:bodyPr>
          <a:lstStyle/>
          <a:p>
            <a:pPr algn="just">
              <a:lnSpc>
                <a:spcPct val="125000"/>
              </a:lnSpc>
              <a:defRPr/>
            </a:pPr>
            <a:r>
              <a:rPr lang="zh-CN" altLang="zh-CN" sz="2400" smtClean="0"/>
              <a:t>坚持党的全面领导，充分调动一切积极因素，为实现“十四五”规划和二〇三五年远景目标而奋斗</a:t>
            </a:r>
          </a:p>
          <a:p>
            <a:pPr algn="just">
              <a:lnSpc>
                <a:spcPct val="125000"/>
              </a:lnSpc>
              <a:defRPr/>
            </a:pPr>
            <a:endParaRPr lang="zh-CN" altLang="zh-CN" sz="2400" b="1" kern="100" dirty="0">
              <a:solidFill>
                <a:srgbClr val="C00000"/>
              </a:solidFill>
              <a:latin typeface="Arial" panose="020B0604020202020204" pitchFamily="34" charset="0"/>
              <a:ea typeface="思源黑体 CN Regular" panose="020B0500000000000000" pitchFamily="34" charset="-122"/>
              <a:cs typeface="+mn-ea"/>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82806" y="762646"/>
            <a:ext cx="9123628" cy="1015664"/>
          </a:xfrm>
          <a:prstGeom prst="rect">
            <a:avLst/>
          </a:prstGeom>
        </p:spPr>
        <p:txBody>
          <a:bodyPr wrap="square">
            <a:spAutoFit/>
          </a:bodyPr>
          <a:lstStyle/>
          <a:p>
            <a:pPr algn="just">
              <a:lnSpc>
                <a:spcPct val="125000"/>
              </a:lnSpc>
              <a:defRPr/>
            </a:pPr>
            <a:r>
              <a:rPr lang="zh-CN" altLang="zh-CN" sz="2400" smtClean="0"/>
              <a:t>准确</a:t>
            </a:r>
            <a:r>
              <a:rPr lang="zh-CN" altLang="en-US" sz="2400" smtClean="0"/>
              <a:t>把握二</a:t>
            </a:r>
            <a:r>
              <a:rPr lang="zh-CN" altLang="zh-CN" sz="2400" smtClean="0"/>
              <a:t>〇</a:t>
            </a:r>
            <a:r>
              <a:rPr lang="zh-CN" altLang="en-US" sz="2400" smtClean="0"/>
              <a:t>三五</a:t>
            </a:r>
            <a:r>
              <a:rPr lang="zh-CN" altLang="zh-CN" sz="2400" smtClean="0"/>
              <a:t>年远景目标和</a:t>
            </a:r>
            <a:r>
              <a:rPr lang="zh-CN" altLang="en-US" sz="2400" smtClean="0"/>
              <a:t>“</a:t>
            </a:r>
            <a:r>
              <a:rPr lang="zh-CN" altLang="zh-CN" sz="2400" smtClean="0"/>
              <a:t>十四五</a:t>
            </a:r>
            <a:r>
              <a:rPr lang="zh-CN" altLang="en-US" sz="2400" smtClean="0"/>
              <a:t>“</a:t>
            </a:r>
            <a:r>
              <a:rPr lang="zh-CN" altLang="zh-CN" sz="2400" smtClean="0"/>
              <a:t>时期我国发展的指导方针，主要目标、重点任务</a:t>
            </a:r>
            <a:endParaRPr lang="zh-CN" altLang="zh-CN" sz="2400" b="1" kern="100" dirty="0">
              <a:solidFill>
                <a:srgbClr val="C00000"/>
              </a:solidFill>
              <a:latin typeface="Arial" panose="020B0604020202020204" pitchFamily="34" charset="0"/>
              <a:ea typeface="思源黑体 CN Regular" panose="020B0500000000000000" pitchFamily="34" charset="-122"/>
              <a:cs typeface="+mn-ea"/>
              <a:sym typeface="Arial" panose="020B0604020202020204" pitchFamily="34" charset="0"/>
            </a:endParaRPr>
          </a:p>
        </p:txBody>
      </p:sp>
      <p:sp>
        <p:nvSpPr>
          <p:cNvPr id="3" name="椭圆 2"/>
          <p:cNvSpPr/>
          <p:nvPr/>
        </p:nvSpPr>
        <p:spPr>
          <a:xfrm>
            <a:off x="1067553" y="907019"/>
            <a:ext cx="633380" cy="733283"/>
          </a:xfrm>
          <a:prstGeom prst="ellipse">
            <a:avLst/>
          </a:prstGeom>
          <a:solidFill>
            <a:srgbClr val="7D0000"/>
          </a:solidFill>
          <a:ln w="12700" cap="flat" cmpd="sng" algn="ctr">
            <a:noFill/>
            <a:prstDash val="solid"/>
            <a:miter lim="800000"/>
          </a:ln>
          <a:effectLst/>
        </p:spPr>
        <p:txBody>
          <a:bodyPr rtlCol="0" anchor="ctr"/>
          <a:lstStyle/>
          <a:p>
            <a:pPr algn="ctr" defTabSz="914400">
              <a:defRPr/>
            </a:pPr>
            <a:r>
              <a:rPr lang="zh-CN" altLang="en-US" sz="2400" kern="0" smtClean="0">
                <a:solidFill>
                  <a:prstClr val="white"/>
                </a:solidFill>
                <a:latin typeface="Arial" panose="020B0604020202020204" pitchFamily="34" charset="0"/>
                <a:ea typeface="思源黑体 CN Regular" panose="020B0500000000000000" pitchFamily="34" charset="-122"/>
                <a:cs typeface="+mn-ea"/>
                <a:sym typeface="Arial" panose="020B0604020202020204" pitchFamily="34" charset="0"/>
              </a:rPr>
              <a:t>二</a:t>
            </a:r>
            <a:endParaRPr lang="zh-CN" altLang="en-US" sz="2400" kern="0" dirty="0">
              <a:solidFill>
                <a:prstClr val="white"/>
              </a:solidFill>
              <a:latin typeface="Arial" panose="020B0604020202020204" pitchFamily="34" charset="0"/>
              <a:ea typeface="思源黑体 CN Regular" panose="020B0500000000000000" pitchFamily="34" charset="-122"/>
              <a:cs typeface="+mn-ea"/>
              <a:sym typeface="Arial" panose="020B0604020202020204" pitchFamily="34" charset="0"/>
            </a:endParaRPr>
          </a:p>
        </p:txBody>
      </p:sp>
      <p:sp>
        <p:nvSpPr>
          <p:cNvPr id="4" name="TextBox 3"/>
          <p:cNvSpPr txBox="1"/>
          <p:nvPr/>
        </p:nvSpPr>
        <p:spPr>
          <a:xfrm>
            <a:off x="1136822" y="1927653"/>
            <a:ext cx="5896166" cy="461665"/>
          </a:xfrm>
          <a:prstGeom prst="rect">
            <a:avLst/>
          </a:prstGeom>
          <a:noFill/>
        </p:spPr>
        <p:txBody>
          <a:bodyPr wrap="none" rtlCol="0">
            <a:spAutoFit/>
          </a:bodyPr>
          <a:lstStyle/>
          <a:p>
            <a:r>
              <a:rPr lang="en-US" altLang="zh-CN" sz="2400" b="1" smtClean="0">
                <a:solidFill>
                  <a:srgbClr val="FF0000"/>
                </a:solidFill>
              </a:rPr>
              <a:t>2</a:t>
            </a:r>
            <a:r>
              <a:rPr lang="zh-CN" altLang="en-US" sz="2400" b="1" smtClean="0">
                <a:solidFill>
                  <a:srgbClr val="FF0000"/>
                </a:solidFill>
              </a:rPr>
              <a:t>、“十四五”时期经济社会发展指导思想</a:t>
            </a:r>
            <a:endParaRPr lang="zh-CN" altLang="en-US" sz="2400" b="1">
              <a:solidFill>
                <a:srgbClr val="FF0000"/>
              </a:solidFill>
            </a:endParaRPr>
          </a:p>
        </p:txBody>
      </p:sp>
      <p:sp>
        <p:nvSpPr>
          <p:cNvPr id="5" name="矩形 4"/>
          <p:cNvSpPr/>
          <p:nvPr/>
        </p:nvSpPr>
        <p:spPr>
          <a:xfrm>
            <a:off x="840259" y="2660056"/>
            <a:ext cx="10775092" cy="3831818"/>
          </a:xfrm>
          <a:prstGeom prst="rect">
            <a:avLst/>
          </a:prstGeom>
        </p:spPr>
        <p:txBody>
          <a:bodyPr wrap="square">
            <a:spAutoFit/>
          </a:bodyPr>
          <a:lstStyle/>
          <a:p>
            <a:pPr>
              <a:lnSpc>
                <a:spcPct val="150000"/>
              </a:lnSpc>
              <a:defRPr/>
            </a:pPr>
            <a:r>
              <a:rPr lang="en-US" altLang="zh-CN" smtClean="0"/>
              <a:t>        </a:t>
            </a:r>
            <a:r>
              <a:rPr lang="zh-CN" altLang="zh-CN" smtClean="0"/>
              <a:t>高举中国特色社会主义伟大旗帜，深入贯彻党的十九大和十九届二中、三中、四中、五中全会精神，坚持以马克思列宁主义、毛泽东思想、邓小平理论、“三个代表”重要思想、科学发展观、习近平新时代中国特色社会主义思想为指导，全面贯彻党的基本理论、基本路线、基本方略，统筹推进经济建设、政治建设、文化建设、社会建设、生态文明建设的总体布局，协调推进全面建设社会主义现代化国家、全面深化改革、全面依法治国、全面从严治党的战略布局，坚定不移贯彻创新、协调、绿色、开放、共享的新发展理念，坚持稳中求进工作总基调，以推动高质量发展为主题，以深化供给侧结构性改革为主线，以改革创新为根本动力，以满足人民日益增长的美好生活需要为根本目的，统筹发展和安全，加快建设现代化经济体系，加快构建以国内大循环为主体、国内国际双循环相互促进的新发展格局，推进国家治理体系和治理能力现代化，实现经济行稳致远、社会安定和谐，为全面建设社会主义现代化国家开好局、起好步。</a:t>
            </a:r>
            <a:endParaRPr lang="en-US" altLang="zh-CN" smtClean="0"/>
          </a:p>
        </p:txBody>
      </p:sp>
      <p:cxnSp>
        <p:nvCxnSpPr>
          <p:cNvPr id="7" name="直接连接符 6"/>
          <p:cNvCxnSpPr/>
          <p:nvPr/>
        </p:nvCxnSpPr>
        <p:spPr>
          <a:xfrm flipV="1">
            <a:off x="7636476" y="4300151"/>
            <a:ext cx="3867665" cy="1235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951470" y="4757351"/>
            <a:ext cx="3892379" cy="3707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173964" y="1403500"/>
            <a:ext cx="5540299" cy="4616648"/>
          </a:xfrm>
          <a:prstGeom prst="rect">
            <a:avLst/>
          </a:prstGeom>
        </p:spPr>
        <p:txBody>
          <a:bodyPr wrap="none">
            <a:spAutoFit/>
          </a:bodyPr>
          <a:lstStyle/>
          <a:p>
            <a:pPr algn="ctr">
              <a:lnSpc>
                <a:spcPct val="150000"/>
              </a:lnSpc>
            </a:pPr>
            <a:r>
              <a:rPr lang="zh-CN" altLang="en-US" sz="3200" b="1" smtClean="0">
                <a:solidFill>
                  <a:srgbClr val="C00000"/>
                </a:solidFill>
              </a:rPr>
              <a:t>四个全面</a:t>
            </a:r>
            <a:endParaRPr lang="en-US" altLang="zh-CN" sz="3200" b="1" smtClean="0">
              <a:solidFill>
                <a:srgbClr val="C00000"/>
              </a:solidFill>
            </a:endParaRPr>
          </a:p>
          <a:p>
            <a:pPr algn="ctr">
              <a:lnSpc>
                <a:spcPct val="150000"/>
              </a:lnSpc>
            </a:pPr>
            <a:r>
              <a:rPr lang="zh-CN" altLang="zh-CN" sz="3200" b="1" smtClean="0">
                <a:solidFill>
                  <a:srgbClr val="C00000"/>
                </a:solidFill>
                <a:latin typeface="Times New Roman" panose="02020603050405020304" pitchFamily="18" charset="0"/>
                <a:ea typeface="宋体" panose="02010600030101010101" pitchFamily="2" charset="-122"/>
                <a:cs typeface="宋体" panose="02010600030101010101" pitchFamily="2" charset="-122"/>
              </a:rPr>
              <a:t>全面建设社会主义现代化国家</a:t>
            </a:r>
            <a:endParaRPr lang="en-US" altLang="zh-CN" sz="3200" b="1" smtClean="0">
              <a:solidFill>
                <a:srgbClr val="C00000"/>
              </a:solidFill>
              <a:latin typeface="Times New Roman" panose="02020603050405020304" pitchFamily="18" charset="0"/>
              <a:ea typeface="宋体" panose="02010600030101010101" pitchFamily="2" charset="-122"/>
              <a:cs typeface="宋体" panose="02010600030101010101" pitchFamily="2" charset="-122"/>
            </a:endParaRPr>
          </a:p>
          <a:p>
            <a:pPr algn="ctr">
              <a:lnSpc>
                <a:spcPct val="150000"/>
              </a:lnSpc>
            </a:pPr>
            <a:r>
              <a:rPr lang="zh-CN" altLang="zh-CN" sz="3200" b="1" smtClean="0">
                <a:solidFill>
                  <a:srgbClr val="C00000"/>
                </a:solidFill>
                <a:latin typeface="Times New Roman" panose="02020603050405020304" pitchFamily="18" charset="0"/>
                <a:ea typeface="宋体" panose="02010600030101010101" pitchFamily="2" charset="-122"/>
                <a:cs typeface="宋体" panose="02010600030101010101" pitchFamily="2" charset="-122"/>
              </a:rPr>
              <a:t>全面深化改革</a:t>
            </a:r>
            <a:endParaRPr lang="en-US" altLang="zh-CN" sz="3200" b="1" smtClean="0">
              <a:solidFill>
                <a:srgbClr val="C00000"/>
              </a:solidFill>
              <a:latin typeface="Times New Roman" panose="02020603050405020304" pitchFamily="18" charset="0"/>
              <a:ea typeface="宋体" panose="02010600030101010101" pitchFamily="2" charset="-122"/>
              <a:cs typeface="宋体" panose="02010600030101010101" pitchFamily="2" charset="-122"/>
            </a:endParaRPr>
          </a:p>
          <a:p>
            <a:pPr algn="ctr">
              <a:lnSpc>
                <a:spcPct val="150000"/>
              </a:lnSpc>
            </a:pPr>
            <a:r>
              <a:rPr lang="zh-CN" altLang="zh-CN" sz="3200" b="1" smtClean="0">
                <a:solidFill>
                  <a:srgbClr val="C00000"/>
                </a:solidFill>
                <a:latin typeface="Times New Roman" panose="02020603050405020304" pitchFamily="18" charset="0"/>
                <a:ea typeface="宋体" panose="02010600030101010101" pitchFamily="2" charset="-122"/>
                <a:cs typeface="宋体" panose="02010600030101010101" pitchFamily="2" charset="-122"/>
              </a:rPr>
              <a:t>全面依法治国</a:t>
            </a:r>
            <a:endParaRPr lang="en-US" altLang="zh-CN" sz="3200" b="1" smtClean="0">
              <a:solidFill>
                <a:srgbClr val="C00000"/>
              </a:solidFill>
              <a:latin typeface="Times New Roman" panose="02020603050405020304" pitchFamily="18" charset="0"/>
              <a:ea typeface="宋体" panose="02010600030101010101" pitchFamily="2" charset="-122"/>
              <a:cs typeface="宋体" panose="02010600030101010101" pitchFamily="2" charset="-122"/>
            </a:endParaRPr>
          </a:p>
          <a:p>
            <a:pPr algn="ctr">
              <a:lnSpc>
                <a:spcPct val="150000"/>
              </a:lnSpc>
            </a:pPr>
            <a:r>
              <a:rPr lang="zh-CN" altLang="zh-CN" sz="3200" b="1" smtClean="0">
                <a:solidFill>
                  <a:srgbClr val="C00000"/>
                </a:solidFill>
                <a:latin typeface="Times New Roman" panose="02020603050405020304" pitchFamily="18" charset="0"/>
                <a:ea typeface="宋体" panose="02010600030101010101" pitchFamily="2" charset="-122"/>
                <a:cs typeface="宋体" panose="02010600030101010101" pitchFamily="2" charset="-122"/>
              </a:rPr>
              <a:t>全面从严治党</a:t>
            </a:r>
            <a:endParaRPr lang="en-US" altLang="zh-CN" sz="3200" b="1" smtClean="0">
              <a:solidFill>
                <a:srgbClr val="C00000"/>
              </a:solidFill>
            </a:endParaRPr>
          </a:p>
          <a:p>
            <a:pPr algn="ctr"/>
            <a:endParaRPr lang="zh-CN" altLang="en-US" sz="5400" b="1">
              <a:solidFill>
                <a:srgbClr val="C00000"/>
              </a:solidFill>
            </a:endParaRPr>
          </a:p>
        </p:txBody>
      </p:sp>
    </p:spTree>
  </p:cSld>
  <p:clrMapOvr>
    <a:masterClrMapping/>
  </p:clrMapOvr>
</p:sld>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41B7D0"/>
      </a:accent1>
      <a:accent2>
        <a:srgbClr val="0187AC"/>
      </a:accent2>
      <a:accent3>
        <a:srgbClr val="1AA4BE"/>
      </a:accent3>
      <a:accent4>
        <a:srgbClr val="52C3CB"/>
      </a:accent4>
      <a:accent5>
        <a:srgbClr val="42BDC6"/>
      </a:accent5>
      <a:accent6>
        <a:srgbClr val="168EA6"/>
      </a:accent6>
      <a:hlink>
        <a:srgbClr val="41B7D0"/>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4097</Words>
  <Application>Microsoft Office PowerPoint</Application>
  <PresentationFormat>自定义</PresentationFormat>
  <Paragraphs>83</Paragraphs>
  <Slides>14</Slides>
  <Notes>11</Notes>
  <HiddenSlides>0</HiddenSlides>
  <MMClips>0</MMClips>
  <ScaleCrop>false</ScaleCrop>
  <HeadingPairs>
    <vt:vector size="4" baseType="variant">
      <vt:variant>
        <vt:lpstr>主题</vt:lpstr>
      </vt:variant>
      <vt:variant>
        <vt:i4>3</vt:i4>
      </vt:variant>
      <vt:variant>
        <vt:lpstr>幻灯片标题</vt:lpstr>
      </vt:variant>
      <vt:variant>
        <vt:i4>14</vt:i4>
      </vt:variant>
    </vt:vector>
  </HeadingPairs>
  <TitlesOfParts>
    <vt:vector size="17" baseType="lpstr">
      <vt:lpstr>Office 主题​​</vt:lpstr>
      <vt:lpstr>1_自定义设计方案</vt:lpstr>
      <vt:lpstr>自定义设计方案</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逆流的小鱼</dc:creator>
  <cp:lastModifiedBy>dreamsummit</cp:lastModifiedBy>
  <cp:revision>220</cp:revision>
  <dcterms:created xsi:type="dcterms:W3CDTF">2017-06-22T13:04:00Z</dcterms:created>
  <dcterms:modified xsi:type="dcterms:W3CDTF">2020-11-26T04:21:42Z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2052-11.1.0.9926</vt:lpwstr>
  </property>
</Properties>
</file>